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384" r:id="rId4"/>
    <p:sldMasterId id="2147484405" r:id="rId5"/>
    <p:sldMasterId id="2147484435" r:id="rId6"/>
    <p:sldMasterId id="2147484441" r:id="rId7"/>
  </p:sldMasterIdLst>
  <p:notesMasterIdLst>
    <p:notesMasterId r:id="rId49"/>
  </p:notesMasterIdLst>
  <p:handoutMasterIdLst>
    <p:handoutMasterId r:id="rId50"/>
  </p:handoutMasterIdLst>
  <p:sldIdLst>
    <p:sldId id="296" r:id="rId8"/>
    <p:sldId id="1148" r:id="rId9"/>
    <p:sldId id="783" r:id="rId10"/>
    <p:sldId id="1198" r:id="rId11"/>
    <p:sldId id="1225" r:id="rId12"/>
    <p:sldId id="1187" r:id="rId13"/>
    <p:sldId id="1219" r:id="rId14"/>
    <p:sldId id="1230" r:id="rId15"/>
    <p:sldId id="1210" r:id="rId16"/>
    <p:sldId id="1224" r:id="rId17"/>
    <p:sldId id="1226" r:id="rId18"/>
    <p:sldId id="1217" r:id="rId19"/>
    <p:sldId id="1149" r:id="rId20"/>
    <p:sldId id="537" r:id="rId21"/>
    <p:sldId id="1140" r:id="rId22"/>
    <p:sldId id="1151" r:id="rId23"/>
    <p:sldId id="1171" r:id="rId24"/>
    <p:sldId id="1152" r:id="rId25"/>
    <p:sldId id="1153" r:id="rId26"/>
    <p:sldId id="1231" r:id="rId27"/>
    <p:sldId id="260" r:id="rId28"/>
    <p:sldId id="1186" r:id="rId29"/>
    <p:sldId id="1223" r:id="rId30"/>
    <p:sldId id="792" r:id="rId31"/>
    <p:sldId id="1154" r:id="rId32"/>
    <p:sldId id="1160" r:id="rId33"/>
    <p:sldId id="1158" r:id="rId34"/>
    <p:sldId id="542" r:id="rId35"/>
    <p:sldId id="1147" r:id="rId36"/>
    <p:sldId id="1221" r:id="rId37"/>
    <p:sldId id="878" r:id="rId38"/>
    <p:sldId id="879" r:id="rId39"/>
    <p:sldId id="1222" r:id="rId40"/>
    <p:sldId id="1228" r:id="rId41"/>
    <p:sldId id="622" r:id="rId42"/>
    <p:sldId id="1138" r:id="rId43"/>
    <p:sldId id="705" r:id="rId44"/>
    <p:sldId id="877" r:id="rId45"/>
    <p:sldId id="548" r:id="rId46"/>
    <p:sldId id="1232" r:id="rId47"/>
    <p:sldId id="1141" r:id="rId48"/>
  </p:sldIdLst>
  <p:sldSz cx="12192000" cy="6858000"/>
  <p:notesSz cx="62484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196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F3240"/>
    <a:srgbClr val="929000"/>
    <a:srgbClr val="945200"/>
    <a:srgbClr val="FF9300"/>
    <a:srgbClr val="FFFC00"/>
    <a:srgbClr val="FF40FF"/>
    <a:srgbClr val="FF85FF"/>
    <a:srgbClr val="FFD579"/>
    <a:srgbClr val="73FB79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02" autoAdjust="0"/>
    <p:restoredTop sz="96327" autoAdjust="0"/>
  </p:normalViewPr>
  <p:slideViewPr>
    <p:cSldViewPr snapToGrid="0" showGuides="1">
      <p:cViewPr>
        <p:scale>
          <a:sx n="88" d="100"/>
          <a:sy n="88" d="100"/>
        </p:scale>
        <p:origin x="416" y="1128"/>
      </p:cViewPr>
      <p:guideLst>
        <p:guide orient="horz" pos="3249"/>
        <p:guide pos="3840"/>
      </p:guideLst>
    </p:cSldViewPr>
  </p:slideViewPr>
  <p:outlineViewPr>
    <p:cViewPr>
      <p:scale>
        <a:sx n="33" d="100"/>
        <a:sy n="33" d="100"/>
      </p:scale>
      <p:origin x="0" y="-29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9" d="100"/>
        <a:sy n="129" d="100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-1464" y="684"/>
      </p:cViewPr>
      <p:guideLst>
        <p:guide orient="horz" pos="3024"/>
        <p:guide pos="196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8" Type="http://schemas.openxmlformats.org/officeDocument/2006/relationships/slide" Target="slides/slide1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9308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tiff>
</file>

<file path=ppt/media/image11.jp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0.png>
</file>

<file path=ppt/media/image31.png>
</file>

<file path=ppt/media/image32.jpeg>
</file>

<file path=ppt/media/image33.jpeg>
</file>

<file path=ppt/media/image34.png>
</file>

<file path=ppt/media/image35.jpeg>
</file>

<file path=ppt/media/image36.png>
</file>

<file path=ppt/media/image37.jpeg>
</file>

<file path=ppt/media/image38.tiff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2.tiff>
</file>

<file path=ppt/media/image53.tiff>
</file>

<file path=ppt/media/image54.tiff>
</file>

<file path=ppt/media/image55.tiff>
</file>

<file path=ppt/media/image56.jpeg>
</file>

<file path=ppt/media/image57.jpeg>
</file>

<file path=ppt/media/image58.png>
</file>

<file path=ppt/media/image59.png>
</file>

<file path=ppt/media/image6.jpeg>
</file>

<file path=ppt/media/image60.png>
</file>

<file path=ppt/media/image61.tiff>
</file>

<file path=ppt/media/image63.jpeg>
</file>

<file path=ppt/media/image64.png>
</file>

<file path=ppt/media/image65.tiff>
</file>

<file path=ppt/media/image66.jpeg>
</file>

<file path=ppt/media/image67.tiff>
</file>

<file path=ppt/media/image68.tiff>
</file>

<file path=ppt/media/image69.tiff>
</file>

<file path=ppt/media/image7.jpeg>
</file>

<file path=ppt/media/image70.tiff>
</file>

<file path=ppt/media/image71.tiff>
</file>

<file path=ppt/media/image72.jpeg>
</file>

<file path=ppt/media/image73.png>
</file>

<file path=ppt/media/image74.png>
</file>

<file path=ppt/media/image75.png>
</file>

<file path=ppt/media/image76.tiff>
</file>

<file path=ppt/media/image77.tiff>
</file>

<file path=ppt/media/image78.png>
</file>

<file path=ppt/media/image79.png>
</file>

<file path=ppt/media/image8.tiff>
</file>

<file path=ppt/media/image80.jpeg>
</file>

<file path=ppt/media/image81.jpeg>
</file>

<file path=ppt/media/image84.tiff>
</file>

<file path=ppt/media/image85.png>
</file>

<file path=ppt/media/image88.png>
</file>

<file path=ppt/media/image9.png>
</file>

<file path=ppt/media/image90.png>
</file>

<file path=ppt/media/image91.tiff>
</file>

<file path=ppt/media/image92.png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02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33438" y="4560888"/>
            <a:ext cx="4578350" cy="43164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579" name="Rectangle 102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63500" y="727075"/>
            <a:ext cx="6373813" cy="35861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42864003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C35E1-88E2-8447-BC3F-CB2EBDC5D7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75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			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C35E1-88E2-8447-BC3F-CB2EBDC5D79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42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fld id="{B3823340-3168-E547-91AC-21BBB3BBA42B}" type="slidenum">
              <a:rPr lang="en-US">
                <a:solidFill>
                  <a:prstClr val="black"/>
                </a:solidFill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28</a:t>
            </a:fld>
            <a:endParaRPr lang="en-US">
              <a:solidFill>
                <a:prstClr val="black"/>
              </a:solidFill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9575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823340-3168-E547-91AC-21BBB3BBA42B}" type="slidenum"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1366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823340-3168-E547-91AC-21BBB3BBA42B}" type="slidenum"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9575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353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So how do we actually correct for Illumina systemic bias? </a:t>
            </a:r>
          </a:p>
          <a:p>
            <a:r>
              <a:rPr lang="en-US" dirty="0"/>
              <a:t>- We do this with read trimming, which is done as the first step in the AMR++ pipeline.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DB31E6-8A24-C14F-8973-53A18572974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5334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80434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rgbClr val="797979">
                <a:alpha val="9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1693364"/>
            <a:ext cx="8679915" cy="1748729"/>
          </a:xfrm>
          <a:solidFill>
            <a:srgbClr val="6F3240"/>
          </a:solidFill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524126"/>
            <a:ext cx="8673427" cy="1411875"/>
          </a:xfrm>
          <a:solidFill>
            <a:srgbClr val="6F3240"/>
          </a:solidFill>
        </p:spPr>
        <p:txBody>
          <a:bodyPr t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  <a:latin typeface="Georgia" panose="02040502050405020303" pitchFamily="18" charset="0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CE5BEA-220A-F34B-B2D2-DFA3A499E4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854" b="-6708"/>
          <a:stretch/>
        </p:blipFill>
        <p:spPr>
          <a:xfrm>
            <a:off x="5693353" y="6057424"/>
            <a:ext cx="2392324" cy="8014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39E393-C9BE-6F43-98CC-2B2B5FE3CB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730"/>
          <a:stretch/>
        </p:blipFill>
        <p:spPr>
          <a:xfrm>
            <a:off x="120784" y="6059980"/>
            <a:ext cx="5572569" cy="7989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5623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98488" y="161757"/>
            <a:ext cx="11202988" cy="1025814"/>
            <a:chOff x="704075" y="2392841"/>
            <a:chExt cx="11202988" cy="1025814"/>
          </a:xfrm>
        </p:grpSpPr>
        <p:sp>
          <p:nvSpPr>
            <p:cNvPr id="29" name="Isosceles Triangle 22"/>
            <p:cNvSpPr/>
            <p:nvPr/>
          </p:nvSpPr>
          <p:spPr>
            <a:xfrm rot="10800000">
              <a:off x="986575" y="3146252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1"/>
              <a:ext cx="11202988" cy="758994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5" y="226240"/>
            <a:ext cx="11014337" cy="641429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0407" y="1276350"/>
            <a:ext cx="5611069" cy="4775457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6521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  <a:solidFill>
            <a:srgbClr val="6F3240"/>
          </a:solidFill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4FF928-68E1-9B45-995E-10CF258A4C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269275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8067DC09-2D71-C54C-ADF1-AB9C373619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04590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074145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9119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C31D-63D3-A044-8FA7-B4E31317BD6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2A1F-D6FD-C743-888A-7A134137A3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10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D23EE-D9A1-46B5-99F8-6B0EA2B2EF7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60C5B-16B9-4825-966C-D435FB6CA2F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9724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15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7600" y="1600215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 smtClean="0"/>
            </a:lvl1pPr>
          </a:lstStyle>
          <a:p>
            <a:fld id="{B8C75D30-0F98-434D-8FF4-254544E5430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0858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6821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048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6764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764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8100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smtClean="0"/>
            </a:lvl1pPr>
          </a:lstStyle>
          <a:p>
            <a:fld id="{3E1FFC27-2AA4-9B4F-AE9A-FE53BDB07E9B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9012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588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331" y="2349925"/>
            <a:ext cx="3498979" cy="2456442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295" y="803186"/>
            <a:ext cx="7260181" cy="5248622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57359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80434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rgbClr val="797979">
                <a:alpha val="9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1693364"/>
            <a:ext cx="8679915" cy="1748729"/>
          </a:xfrm>
          <a:solidFill>
            <a:srgbClr val="6F3240"/>
          </a:solidFill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524126"/>
            <a:ext cx="8673427" cy="1411875"/>
          </a:xfrm>
          <a:solidFill>
            <a:srgbClr val="6F3240"/>
          </a:solidFill>
        </p:spPr>
        <p:txBody>
          <a:bodyPr t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  <a:latin typeface="Georgia" panose="02040502050405020303" pitchFamily="18" charset="0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CE5BEA-220A-F34B-B2D2-DFA3A499E4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854" b="-6708"/>
          <a:stretch/>
        </p:blipFill>
        <p:spPr>
          <a:xfrm>
            <a:off x="5693353" y="6057424"/>
            <a:ext cx="2392324" cy="8014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39E393-C9BE-6F43-98CC-2B2B5FE3CB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730"/>
          <a:stretch/>
        </p:blipFill>
        <p:spPr>
          <a:xfrm>
            <a:off x="120784" y="6059980"/>
            <a:ext cx="5572569" cy="7989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5237547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588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331" y="2349925"/>
            <a:ext cx="3498979" cy="2456442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295" y="803186"/>
            <a:ext cx="7260181" cy="5248622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503980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98488" y="161757"/>
            <a:ext cx="11202988" cy="1025814"/>
            <a:chOff x="704075" y="2392841"/>
            <a:chExt cx="11202988" cy="1025814"/>
          </a:xfrm>
        </p:grpSpPr>
        <p:sp>
          <p:nvSpPr>
            <p:cNvPr id="29" name="Isosceles Triangle 22"/>
            <p:cNvSpPr/>
            <p:nvPr/>
          </p:nvSpPr>
          <p:spPr>
            <a:xfrm rot="10800000">
              <a:off x="986575" y="3146252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1"/>
              <a:ext cx="11202988" cy="758994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5" y="226240"/>
            <a:ext cx="11014337" cy="641429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987" y="1276350"/>
            <a:ext cx="10920489" cy="4775457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2286785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98488" y="161757"/>
            <a:ext cx="11202988" cy="1025814"/>
            <a:chOff x="704075" y="2392841"/>
            <a:chExt cx="11202988" cy="1025814"/>
          </a:xfrm>
        </p:grpSpPr>
        <p:sp>
          <p:nvSpPr>
            <p:cNvPr id="29" name="Isosceles Triangle 22"/>
            <p:cNvSpPr/>
            <p:nvPr/>
          </p:nvSpPr>
          <p:spPr>
            <a:xfrm rot="10800000">
              <a:off x="986575" y="3146252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1"/>
              <a:ext cx="11202988" cy="758994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5" y="226240"/>
            <a:ext cx="11014337" cy="641429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987" y="1276350"/>
            <a:ext cx="10920489" cy="4775457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02786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98488" y="161757"/>
            <a:ext cx="11202988" cy="1025814"/>
            <a:chOff x="704075" y="2392841"/>
            <a:chExt cx="11202988" cy="1025814"/>
          </a:xfrm>
        </p:grpSpPr>
        <p:sp>
          <p:nvSpPr>
            <p:cNvPr id="29" name="Isosceles Triangle 22"/>
            <p:cNvSpPr/>
            <p:nvPr/>
          </p:nvSpPr>
          <p:spPr>
            <a:xfrm rot="10800000">
              <a:off x="986575" y="3146252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1"/>
              <a:ext cx="11202988" cy="758994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5" y="226240"/>
            <a:ext cx="11014337" cy="641429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0407" y="1276350"/>
            <a:ext cx="5611069" cy="4775457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765732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  <a:solidFill>
            <a:srgbClr val="6F3240"/>
          </a:solidFill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4FF928-68E1-9B45-995E-10CF258A4C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6095213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8067DC09-2D71-C54C-ADF1-AB9C373619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432836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657209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8866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  <a:solidFill>
            <a:srgbClr val="6F3240"/>
          </a:solidFill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4FF928-68E1-9B45-995E-10CF258A4C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17481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8067DC09-2D71-C54C-ADF1-AB9C373619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577039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58305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lvl1pPr defTabSz="409564" eaLnBrk="1" hangingPunct="1">
              <a:defRPr sz="1600">
                <a:solidFill>
                  <a:srgbClr val="134A35"/>
                </a:solidFill>
                <a:latin typeface="Calibri" charset="0"/>
              </a:defRPr>
            </a:lvl1pPr>
          </a:lstStyle>
          <a:p>
            <a:fld id="{1C071D7F-D05A-D845-8918-61E967C13D8C}" type="datetimeFigureOut">
              <a:rPr lang="en-US" altLang="x-none" smtClean="0"/>
              <a:pPr/>
              <a:t>6/13/24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9" tIns="45714" rIns="91429" bIns="45714"/>
          <a:lstStyle>
            <a:lvl1pPr defTabSz="410280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rgbClr val="134A35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wrap="square" lIns="91429" tIns="45714" rIns="91429" bIns="45714" numCol="1" anchor="t" anchorCtr="0" compatLnSpc="1">
            <a:prstTxWarp prst="textNoShape">
              <a:avLst/>
            </a:prstTxWarp>
          </a:bodyPr>
          <a:lstStyle>
            <a:lvl1pPr defTabSz="409564" eaLnBrk="1" hangingPunct="1">
              <a:defRPr sz="1600">
                <a:solidFill>
                  <a:srgbClr val="134A35"/>
                </a:solidFill>
                <a:latin typeface="Calibri" charset="0"/>
              </a:defRPr>
            </a:lvl1pPr>
          </a:lstStyle>
          <a:p>
            <a:fld id="{E6E2DBE6-5793-2346-AF67-AD3E67711201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22464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80434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rgbClr val="797979">
                <a:alpha val="9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1693364"/>
            <a:ext cx="8679915" cy="1748729"/>
          </a:xfrm>
          <a:solidFill>
            <a:srgbClr val="6F3240"/>
          </a:solidFill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524126"/>
            <a:ext cx="8673427" cy="1411875"/>
          </a:xfrm>
          <a:solidFill>
            <a:srgbClr val="6F3240"/>
          </a:solidFill>
        </p:spPr>
        <p:txBody>
          <a:bodyPr t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  <a:latin typeface="Georgia" panose="02040502050405020303" pitchFamily="18" charset="0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CE5BEA-220A-F34B-B2D2-DFA3A499E4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854" b="-6708"/>
          <a:stretch/>
        </p:blipFill>
        <p:spPr>
          <a:xfrm>
            <a:off x="5693353" y="6057424"/>
            <a:ext cx="2392324" cy="8014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39E393-C9BE-6F43-98CC-2B2B5FE3CB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730"/>
          <a:stretch/>
        </p:blipFill>
        <p:spPr>
          <a:xfrm>
            <a:off x="120784" y="6059980"/>
            <a:ext cx="5572569" cy="7989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7367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588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331" y="2349925"/>
            <a:ext cx="3498979" cy="2456442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295" y="803186"/>
            <a:ext cx="7260181" cy="5248622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581128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598488" y="161757"/>
            <a:ext cx="11202988" cy="1025814"/>
            <a:chOff x="704075" y="2392841"/>
            <a:chExt cx="11202988" cy="1025814"/>
          </a:xfrm>
        </p:grpSpPr>
        <p:sp>
          <p:nvSpPr>
            <p:cNvPr id="29" name="Isosceles Triangle 22"/>
            <p:cNvSpPr/>
            <p:nvPr/>
          </p:nvSpPr>
          <p:spPr>
            <a:xfrm rot="10800000">
              <a:off x="986575" y="3146252"/>
              <a:ext cx="315988" cy="272403"/>
            </a:xfrm>
            <a:prstGeom prst="triangle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1"/>
              <a:ext cx="11202988" cy="758994"/>
            </a:xfrm>
            <a:prstGeom prst="rect">
              <a:avLst/>
            </a:prstGeom>
            <a:solidFill>
              <a:srgbClr val="6F3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5" y="226240"/>
            <a:ext cx="11014337" cy="641429"/>
          </a:xfrm>
          <a:solidFill>
            <a:srgbClr val="797979"/>
          </a:solidFill>
        </p:spPr>
        <p:txBody>
          <a:bodyPr/>
          <a:lstStyle>
            <a:lvl1pPr>
              <a:defRPr>
                <a:solidFill>
                  <a:srgbClr val="FFFEFF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987" y="1276350"/>
            <a:ext cx="10920489" cy="4775457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2800">
                <a:latin typeface="Georgia" panose="02040502050405020303" pitchFamily="18" charset="0"/>
              </a:defRPr>
            </a:lvl1pPr>
            <a:lvl2pPr marL="6858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Courier New" panose="02070309020205020404" pitchFamily="49" charset="0"/>
              <a:buChar char="o"/>
              <a:defRPr sz="2400">
                <a:latin typeface="Georgia" panose="02040502050405020303" pitchFamily="18" charset="0"/>
              </a:defRPr>
            </a:lvl2pPr>
            <a:lvl3pPr marL="11430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Arial" panose="020B0604020202020204" pitchFamily="34" charset="0"/>
              <a:buChar char="•"/>
              <a:defRPr sz="2000">
                <a:latin typeface="Georgia" panose="02040502050405020303" pitchFamily="18" charset="0"/>
              </a:defRPr>
            </a:lvl3pPr>
            <a:lvl4pPr marL="1600200" indent="-2286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Font typeface="Wingdings" pitchFamily="2" charset="2"/>
              <a:buChar char="Ø"/>
              <a:defRPr sz="1800">
                <a:latin typeface="Georgia" panose="02040502050405020303" pitchFamily="18" charset="0"/>
              </a:defRPr>
            </a:lvl4pPr>
            <a:lvl5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defRPr sz="1800"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9201F-BB48-C840-93EF-FDFF0D8FC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00" y="6200326"/>
            <a:ext cx="3621087" cy="6155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6069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71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5" r:id="rId1"/>
    <p:sldLayoutId id="2147484386" r:id="rId2"/>
    <p:sldLayoutId id="2147484387" r:id="rId3"/>
    <p:sldLayoutId id="2147484388" r:id="rId4"/>
    <p:sldLayoutId id="2147484389" r:id="rId5"/>
    <p:sldLayoutId id="2147484390" r:id="rId6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750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6" r:id="rId1"/>
    <p:sldLayoutId id="2147484407" r:id="rId2"/>
    <p:sldLayoutId id="2147484408" r:id="rId3"/>
    <p:sldLayoutId id="2147484409" r:id="rId4"/>
    <p:sldLayoutId id="2147484410" r:id="rId5"/>
    <p:sldLayoutId id="2147484411" r:id="rId6"/>
    <p:sldLayoutId id="2147484412" r:id="rId7"/>
    <p:sldLayoutId id="2147484413" r:id="rId8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291" tIns="45646" rIns="91291" bIns="4564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15"/>
            <a:ext cx="10972800" cy="4525963"/>
          </a:xfrm>
          <a:prstGeom prst="rect">
            <a:avLst/>
          </a:prstGeom>
        </p:spPr>
        <p:txBody>
          <a:bodyPr vert="horz" lIns="91291" tIns="45646" rIns="91291" bIns="456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291" tIns="45646" rIns="91291" bIns="4564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6453" fontAlgn="auto">
              <a:spcBef>
                <a:spcPts val="0"/>
              </a:spcBef>
              <a:spcAft>
                <a:spcPts val="0"/>
              </a:spcAft>
            </a:pPr>
            <a:fld id="{0871C31D-63D3-A044-8FA7-B4E31317BD6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456453" fontAlgn="auto">
                <a:spcBef>
                  <a:spcPts val="0"/>
                </a:spcBef>
                <a:spcAft>
                  <a:spcPts val="0"/>
                </a:spcAft>
              </a:pPr>
              <a:t>6/13/24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291" tIns="45646" rIns="91291" bIns="4564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6453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291" tIns="45646" rIns="91291" bIns="4564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6453" fontAlgn="auto">
              <a:spcBef>
                <a:spcPts val="0"/>
              </a:spcBef>
              <a:spcAft>
                <a:spcPts val="0"/>
              </a:spcAft>
            </a:pPr>
            <a:fld id="{1AE22A1F-D6FD-C743-888A-7A134137A3DE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456453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2699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36" r:id="rId1"/>
    <p:sldLayoutId id="2147484437" r:id="rId2"/>
    <p:sldLayoutId id="2147484438" r:id="rId3"/>
    <p:sldLayoutId id="2147484439" r:id="rId4"/>
    <p:sldLayoutId id="2147484440" r:id="rId5"/>
  </p:sldLayoutIdLst>
  <p:txStyles>
    <p:titleStyle>
      <a:lvl1pPr algn="ctr" defTabSz="45645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339" indent="-342339" algn="l" defTabSz="456453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734" indent="-285282" algn="l" defTabSz="456453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131" indent="-228229" algn="l" defTabSz="456453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583" indent="-228229" algn="l" defTabSz="456453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4033" indent="-228229" algn="l" defTabSz="456453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0487" indent="-228229" algn="l" defTabSz="4564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6940" indent="-228229" algn="l" defTabSz="4564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3391" indent="-228229" algn="l" defTabSz="4564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79841" indent="-228229" algn="l" defTabSz="4564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453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903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9357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5808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2262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8711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5166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1616" algn="l" defTabSz="4564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255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2" r:id="rId1"/>
    <p:sldLayoutId id="2147484443" r:id="rId2"/>
    <p:sldLayoutId id="2147484444" r:id="rId3"/>
    <p:sldLayoutId id="2147484445" r:id="rId4"/>
    <p:sldLayoutId id="2147484446" r:id="rId5"/>
    <p:sldLayoutId id="2147484447" r:id="rId6"/>
    <p:sldLayoutId id="2147484448" r:id="rId7"/>
    <p:sldLayoutId id="2147484449" r:id="rId8"/>
    <p:sldLayoutId id="2147484450" r:id="rId9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13" Type="http://schemas.openxmlformats.org/officeDocument/2006/relationships/image" Target="../media/image12.png"/><Relationship Id="rId18" Type="http://schemas.openxmlformats.org/officeDocument/2006/relationships/image" Target="../media/image16.jpeg"/><Relationship Id="rId3" Type="http://schemas.openxmlformats.org/officeDocument/2006/relationships/image" Target="../media/image6.jpeg"/><Relationship Id="rId21" Type="http://schemas.openxmlformats.org/officeDocument/2006/relationships/image" Target="../media/image19.jpeg"/><Relationship Id="rId7" Type="http://schemas.openxmlformats.org/officeDocument/2006/relationships/image" Target="../media/image1.emf"/><Relationship Id="rId12" Type="http://schemas.openxmlformats.org/officeDocument/2006/relationships/image" Target="../media/image11.jpg"/><Relationship Id="rId17" Type="http://schemas.openxmlformats.org/officeDocument/2006/relationships/image" Target="../media/image15.png"/><Relationship Id="rId2" Type="http://schemas.openxmlformats.org/officeDocument/2006/relationships/image" Target="../media/image5.jpeg"/><Relationship Id="rId16" Type="http://schemas.openxmlformats.org/officeDocument/2006/relationships/image" Target="../media/image14.jpeg"/><Relationship Id="rId20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11" Type="http://schemas.openxmlformats.org/officeDocument/2006/relationships/image" Target="../media/image10.tiff"/><Relationship Id="rId5" Type="http://schemas.microsoft.com/office/2007/relationships/hdphoto" Target="../media/hdphoto1.wdp"/><Relationship Id="rId15" Type="http://schemas.openxmlformats.org/officeDocument/2006/relationships/image" Target="../media/image13.jpeg"/><Relationship Id="rId10" Type="http://schemas.microsoft.com/office/2007/relationships/hdphoto" Target="../media/hdphoto2.wdp"/><Relationship Id="rId19" Type="http://schemas.openxmlformats.org/officeDocument/2006/relationships/image" Target="../media/image17.png"/><Relationship Id="rId4" Type="http://schemas.openxmlformats.org/officeDocument/2006/relationships/image" Target="../media/image7.jpeg"/><Relationship Id="rId9" Type="http://schemas.openxmlformats.org/officeDocument/2006/relationships/image" Target="../media/image9.png"/><Relationship Id="rId14" Type="http://schemas.microsoft.com/office/2007/relationships/hdphoto" Target="../media/hdphoto3.wdp"/><Relationship Id="rId22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7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jpeg"/><Relationship Id="rId3" Type="http://schemas.openxmlformats.org/officeDocument/2006/relationships/image" Target="../media/image48.jpeg"/><Relationship Id="rId7" Type="http://schemas.microsoft.com/office/2007/relationships/hdphoto" Target="../media/hdphoto7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jpeg"/><Relationship Id="rId5" Type="http://schemas.openxmlformats.org/officeDocument/2006/relationships/hyperlink" Target="https://antisensescienceblog.wordpress.com/2013/12/04/a-cornerstone-of-molecular-biology-the-pcr-reaction/" TargetMode="External"/><Relationship Id="rId10" Type="http://schemas.openxmlformats.org/officeDocument/2006/relationships/image" Target="../media/image51.emf"/><Relationship Id="rId4" Type="http://schemas.microsoft.com/office/2007/relationships/hdphoto" Target="../media/hdphoto6.wdp"/><Relationship Id="rId9" Type="http://schemas.microsoft.com/office/2007/relationships/hdphoto" Target="../media/hdphoto8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tiff"/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khanacademy.org/" TargetMode="External"/><Relationship Id="rId5" Type="http://schemas.openxmlformats.org/officeDocument/2006/relationships/image" Target="../media/image55.tiff"/><Relationship Id="rId4" Type="http://schemas.openxmlformats.org/officeDocument/2006/relationships/image" Target="../media/image54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if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9.xml"/><Relationship Id="rId4" Type="http://schemas.microsoft.com/office/2007/relationships/hdphoto" Target="../media/hdphoto9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tiff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tiff"/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jpeg"/><Relationship Id="rId3" Type="http://schemas.openxmlformats.org/officeDocument/2006/relationships/image" Target="../media/image69.tiff"/><Relationship Id="rId7" Type="http://schemas.openxmlformats.org/officeDocument/2006/relationships/image" Target="../media/image6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1.tiff"/><Relationship Id="rId5" Type="http://schemas.openxmlformats.org/officeDocument/2006/relationships/image" Target="../media/image67.tiff"/><Relationship Id="rId10" Type="http://schemas.openxmlformats.org/officeDocument/2006/relationships/image" Target="../media/image74.png"/><Relationship Id="rId4" Type="http://schemas.openxmlformats.org/officeDocument/2006/relationships/image" Target="../media/image70.tiff"/><Relationship Id="rId9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75.pn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7.tiff"/><Relationship Id="rId11" Type="http://schemas.openxmlformats.org/officeDocument/2006/relationships/hyperlink" Target="https://youtu.be/fCd6B5HRaZ8?si=kgqUrip3ZOqKKP08" TargetMode="External"/><Relationship Id="rId5" Type="http://schemas.openxmlformats.org/officeDocument/2006/relationships/image" Target="../media/image76.tiff"/><Relationship Id="rId10" Type="http://schemas.microsoft.com/office/2007/relationships/hdphoto" Target="../media/hdphoto12.wdp"/><Relationship Id="rId4" Type="http://schemas.microsoft.com/office/2007/relationships/hdphoto" Target="../media/hdphoto10.wdp"/><Relationship Id="rId9" Type="http://schemas.openxmlformats.org/officeDocument/2006/relationships/image" Target="../media/image7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tiff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tiff"/><Relationship Id="rId7" Type="http://schemas.openxmlformats.org/officeDocument/2006/relationships/image" Target="../media/image95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eedlot aerial photo.jp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517" r="6045" b="17415"/>
          <a:stretch/>
        </p:blipFill>
        <p:spPr>
          <a:xfrm>
            <a:off x="190079" y="301252"/>
            <a:ext cx="2045804" cy="1464497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889" t="7873" b="50234"/>
          <a:stretch/>
        </p:blipFill>
        <p:spPr>
          <a:xfrm>
            <a:off x="10646699" y="5936815"/>
            <a:ext cx="1545301" cy="934696"/>
          </a:xfrm>
          <a:prstGeom prst="rect">
            <a:avLst/>
          </a:prstGeom>
        </p:spPr>
      </p:pic>
      <p:sp>
        <p:nvSpPr>
          <p:cNvPr id="17" name="Title 3"/>
          <p:cNvSpPr txBox="1">
            <a:spLocks/>
          </p:cNvSpPr>
          <p:nvPr/>
        </p:nvSpPr>
        <p:spPr bwMode="auto">
          <a:xfrm>
            <a:off x="5796673" y="1032482"/>
            <a:ext cx="6155884" cy="25819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29" tIns="45714" rIns="91429" bIns="45714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defRPr>
            </a:lvl5pPr>
            <a:lvl6pPr marL="457135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</a:defRPr>
            </a:lvl6pPr>
            <a:lvl7pPr marL="91427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</a:defRPr>
            </a:lvl7pPr>
            <a:lvl8pPr marL="1371406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</a:defRPr>
            </a:lvl8pPr>
            <a:lvl9pPr marL="1828541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kern="0" dirty="0">
                <a:solidFill>
                  <a:srgbClr val="4346A4">
                    <a:lumMod val="50000"/>
                  </a:srgbClr>
                </a:solidFill>
                <a:effectLst>
                  <a:outerShdw blurRad="63500" sx="104000" sy="104000" algn="ctr" rotWithShape="0">
                    <a:srgbClr val="FFFFFF">
                      <a:alpha val="40000"/>
                    </a:srgbClr>
                  </a:outerShdw>
                </a:effectLst>
                <a:latin typeface="Baskerville" charset="0"/>
                <a:ea typeface="Baskerville" charset="0"/>
                <a:cs typeface="Baskerville" charset="0"/>
              </a:rPr>
              <a:t>Analysis, Interpretation, and Graphical Presentation of Microbiome &amp; </a:t>
            </a:r>
            <a:r>
              <a:rPr lang="en-US" sz="3600" b="1" kern="0" dirty="0" err="1">
                <a:solidFill>
                  <a:srgbClr val="4346A4">
                    <a:lumMod val="50000"/>
                  </a:srgbClr>
                </a:solidFill>
                <a:effectLst>
                  <a:outerShdw blurRad="63500" sx="104000" sy="104000" algn="ctr" rotWithShape="0">
                    <a:srgbClr val="FFFFFF">
                      <a:alpha val="40000"/>
                    </a:srgbClr>
                  </a:outerShdw>
                </a:effectLst>
                <a:latin typeface="Baskerville" charset="0"/>
                <a:ea typeface="Baskerville" charset="0"/>
                <a:cs typeface="Baskerville" charset="0"/>
              </a:rPr>
              <a:t>Resistome</a:t>
            </a:r>
            <a:r>
              <a:rPr lang="en-US" sz="3600" b="1" kern="0" dirty="0">
                <a:solidFill>
                  <a:srgbClr val="4346A4">
                    <a:lumMod val="50000"/>
                  </a:srgbClr>
                </a:solidFill>
                <a:effectLst>
                  <a:outerShdw blurRad="63500" sx="104000" sy="104000" algn="ctr" rotWithShape="0">
                    <a:srgbClr val="FFFFFF">
                      <a:alpha val="40000"/>
                    </a:srgbClr>
                  </a:outerShdw>
                </a:effectLst>
                <a:latin typeface="Baskerville" charset="0"/>
                <a:ea typeface="Baskerville" charset="0"/>
                <a:cs typeface="Baskerville" charset="0"/>
              </a:rPr>
              <a:t> Data</a:t>
            </a: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4346A4">
                  <a:lumMod val="50000"/>
                </a:srgbClr>
              </a:solidFill>
              <a:effectLst>
                <a:outerShdw blurRad="63500" sx="104000" sy="104000" algn="ctr" rotWithShape="0">
                  <a:srgbClr val="FFFFFF">
                    <a:alpha val="40000"/>
                  </a:srgbClr>
                </a:outerShdw>
              </a:effectLst>
              <a:uLnTx/>
              <a:uFillTx/>
              <a:latin typeface="Baskerville" charset="0"/>
              <a:ea typeface="Baskerville" charset="0"/>
              <a:cs typeface="Baskervill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>
                <a:solidFill>
                  <a:srgbClr val="4346A4">
                    <a:lumMod val="50000"/>
                  </a:srgbClr>
                </a:solidFill>
                <a:effectLst>
                  <a:outerShdw blurRad="63500" sx="104000" sy="104000" algn="ctr" rotWithShape="0">
                    <a:srgbClr val="FFFFFF">
                      <a:alpha val="40000"/>
                    </a:srgbClr>
                  </a:outerShdw>
                </a:effectLst>
                <a:latin typeface="Baskerville" charset="0"/>
                <a:ea typeface="Baskerville" charset="0"/>
                <a:cs typeface="Baskerville" charset="0"/>
              </a:rPr>
              <a:t>June 17-21, 2024</a:t>
            </a: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0" cap="none" spc="0" normalizeH="0" baseline="0" noProof="0" dirty="0">
                <a:ln>
                  <a:noFill/>
                </a:ln>
                <a:solidFill>
                  <a:srgbClr val="4346A4">
                    <a:lumMod val="50000"/>
                  </a:srgbClr>
                </a:solidFill>
                <a:effectLst>
                  <a:outerShdw blurRad="63500" sx="104000" sy="104000" algn="ctr" rotWithShape="0">
                    <a:srgbClr val="FFFFFF">
                      <a:alpha val="40000"/>
                    </a:srgbClr>
                  </a:outerShdw>
                </a:effectLst>
                <a:uLnTx/>
                <a:uFillTx/>
                <a:latin typeface="Baskerville" charset="0"/>
                <a:ea typeface="Baskerville" charset="0"/>
                <a:cs typeface="Baskerville" charset="0"/>
              </a:rPr>
              <a:t>UPEI, Canada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012AAE-3AE3-4345-813A-AF83D04463C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96301" y="2413326"/>
            <a:ext cx="1579007" cy="1031960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FDD9A0-2717-3742-A301-9F6FE11F0E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6381" y="6171893"/>
            <a:ext cx="2409853" cy="61605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8A0CC3F-0451-474F-9664-D9F499A48F93}"/>
              </a:ext>
            </a:extLst>
          </p:cNvPr>
          <p:cNvGrpSpPr>
            <a:grpSpLocks noChangeAspect="1"/>
          </p:cNvGrpSpPr>
          <p:nvPr/>
        </p:nvGrpSpPr>
        <p:grpSpPr>
          <a:xfrm>
            <a:off x="659070" y="6226003"/>
            <a:ext cx="5755427" cy="579158"/>
            <a:chOff x="120784" y="6057424"/>
            <a:chExt cx="7964893" cy="801492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707B32D-6A5C-FA41-A566-D1EBE1F0BF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5854" b="-6708"/>
            <a:stretch/>
          </p:blipFill>
          <p:spPr>
            <a:xfrm>
              <a:off x="5693353" y="6057424"/>
              <a:ext cx="2392324" cy="801492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8F93F4A-160B-AA44-8088-EEC48963C4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6730"/>
            <a:stretch/>
          </p:blipFill>
          <p:spPr>
            <a:xfrm>
              <a:off x="120784" y="6059980"/>
              <a:ext cx="5572569" cy="798935"/>
            </a:xfrm>
            <a:prstGeom prst="rect">
              <a:avLst/>
            </a:prstGeom>
            <a:solidFill>
              <a:schemeClr val="bg1"/>
            </a:solidFill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825B3D-140E-57EE-B598-7AE3E54BE9A2}"/>
              </a:ext>
            </a:extLst>
          </p:cNvPr>
          <p:cNvGrpSpPr/>
          <p:nvPr/>
        </p:nvGrpSpPr>
        <p:grpSpPr>
          <a:xfrm>
            <a:off x="512500" y="4003152"/>
            <a:ext cx="10906849" cy="1959682"/>
            <a:chOff x="520150" y="3839003"/>
            <a:chExt cx="10906849" cy="1959682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7B4F005-C471-B94F-A303-3B71266DD9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6818"/>
            <a:stretch/>
          </p:blipFill>
          <p:spPr>
            <a:xfrm>
              <a:off x="7791022" y="3839003"/>
              <a:ext cx="1707420" cy="1583121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186E2F-93C0-5D4F-8550-479878A737D3}"/>
                </a:ext>
              </a:extLst>
            </p:cNvPr>
            <p:cNvSpPr txBox="1"/>
            <p:nvPr/>
          </p:nvSpPr>
          <p:spPr>
            <a:xfrm>
              <a:off x="7877394" y="5460131"/>
              <a:ext cx="153118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/>
                  <a:ea typeface="ＭＳ Ｐゴシック"/>
                  <a:cs typeface="+mn-cs"/>
                </a:rPr>
                <a:t>Noelle Noyes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4B19A92-20A6-4F47-B8B5-F24C614F8F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59658" y="3839003"/>
              <a:ext cx="1644537" cy="1587498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0F784BA-5B74-3B4B-9FF1-9EB5B7FAD5DC}"/>
                </a:ext>
              </a:extLst>
            </p:cNvPr>
            <p:cNvSpPr txBox="1"/>
            <p:nvPr/>
          </p:nvSpPr>
          <p:spPr>
            <a:xfrm>
              <a:off x="520150" y="5460131"/>
              <a:ext cx="172354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/>
                  <a:ea typeface="ＭＳ Ｐゴシック"/>
                  <a:cs typeface="+mn-cs"/>
                </a:rPr>
                <a:t>Enrique Doster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0D59CB-874D-0743-86DF-AB6965B34364}"/>
                </a:ext>
              </a:extLst>
            </p:cNvPr>
            <p:cNvSpPr txBox="1"/>
            <p:nvPr/>
          </p:nvSpPr>
          <p:spPr>
            <a:xfrm>
              <a:off x="6039013" y="5460131"/>
              <a:ext cx="139974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/>
                  <a:ea typeface="ＭＳ Ｐゴシック"/>
                  <a:cs typeface="+mn-cs"/>
                </a:rPr>
                <a:t>Paul Morley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97508-528C-DD48-B650-2EE84A49C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6762" y="3839003"/>
              <a:ext cx="1583123" cy="1583123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C8D7092-D1DF-144F-A4BE-91F6853D55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-25000"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243" b="9474"/>
            <a:stretch/>
          </p:blipFill>
          <p:spPr>
            <a:xfrm>
              <a:off x="2425332" y="3839003"/>
              <a:ext cx="1536033" cy="1598558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C05A014-6AEE-DC49-B20B-3A022F3D4CB8}"/>
                </a:ext>
              </a:extLst>
            </p:cNvPr>
            <p:cNvSpPr txBox="1"/>
            <p:nvPr/>
          </p:nvSpPr>
          <p:spPr>
            <a:xfrm>
              <a:off x="2531147" y="5460131"/>
              <a:ext cx="132440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 dirty="0">
                  <a:solidFill>
                    <a:prstClr val="black"/>
                  </a:solidFill>
                  <a:latin typeface="Tahoma"/>
                  <a:ea typeface="ＭＳ Ｐゴシック"/>
                </a:rPr>
                <a:t>Peter </a:t>
              </a:r>
              <a:r>
                <a:rPr lang="en-US" sz="1600" b="1" dirty="0" err="1">
                  <a:solidFill>
                    <a:prstClr val="black"/>
                  </a:solidFill>
                  <a:latin typeface="Tahoma"/>
                  <a:ea typeface="ＭＳ Ｐゴシック"/>
                </a:rPr>
                <a:t>Ferm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ＭＳ Ｐゴシック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160F5C7-ADC7-299C-0EED-60E99D7B3C01}"/>
                </a:ext>
              </a:extLst>
            </p:cNvPr>
            <p:cNvSpPr txBox="1"/>
            <p:nvPr/>
          </p:nvSpPr>
          <p:spPr>
            <a:xfrm>
              <a:off x="9916699" y="5460131"/>
              <a:ext cx="13131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 dirty="0">
                  <a:solidFill>
                    <a:prstClr val="black"/>
                  </a:solidFill>
                  <a:latin typeface="Tahoma"/>
                  <a:ea typeface="ＭＳ Ｐゴシック"/>
                </a:rPr>
                <a:t>Lee Pinnell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ＭＳ Ｐゴシック"/>
                <a:cs typeface="+mn-cs"/>
              </a:endParaRPr>
            </a:p>
          </p:txBody>
        </p:sp>
        <p:pic>
          <p:nvPicPr>
            <p:cNvPr id="1028" name="Picture 4" descr="Tara GAIRE | MS Veterinary Science ongoing | Institute of Agriculture and  Animal Science, Kathmandu | IAAS | Research profile">
              <a:extLst>
                <a:ext uri="{FF2B5EF4-FFF2-40B4-BE49-F238E27FC236}">
                  <a16:creationId xmlns:a16="http://schemas.microsoft.com/office/drawing/2014/main" id="{F58312C4-3729-8346-F30C-52E38106DE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02" t="18110" r="16124" b="18302"/>
            <a:stretch/>
          </p:blipFill>
          <p:spPr bwMode="auto">
            <a:xfrm>
              <a:off x="4182502" y="3839003"/>
              <a:ext cx="1583123" cy="1598559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D435DD-C79E-452B-9A58-F50AA868BE76}"/>
                </a:ext>
              </a:extLst>
            </p:cNvPr>
            <p:cNvSpPr txBox="1"/>
            <p:nvPr/>
          </p:nvSpPr>
          <p:spPr>
            <a:xfrm>
              <a:off x="4300999" y="5460131"/>
              <a:ext cx="125707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 dirty="0">
                  <a:solidFill>
                    <a:prstClr val="black"/>
                  </a:solidFill>
                  <a:latin typeface="Tahoma"/>
                  <a:ea typeface="ＭＳ Ｐゴシック"/>
                </a:rPr>
                <a:t>Tara </a:t>
              </a:r>
              <a:r>
                <a:rPr lang="en-US" sz="1600" b="1" dirty="0" err="1">
                  <a:solidFill>
                    <a:prstClr val="black"/>
                  </a:solidFill>
                  <a:latin typeface="Tahoma"/>
                  <a:ea typeface="ＭＳ Ｐゴシック"/>
                </a:rPr>
                <a:t>Gaire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ＭＳ Ｐゴシック"/>
                <a:cs typeface="+mn-cs"/>
              </a:endParaRPr>
            </a:p>
          </p:txBody>
        </p:sp>
        <p:pic>
          <p:nvPicPr>
            <p:cNvPr id="1030" name="Picture 6" descr="Pinell">
              <a:extLst>
                <a:ext uri="{FF2B5EF4-FFF2-40B4-BE49-F238E27FC236}">
                  <a16:creationId xmlns:a16="http://schemas.microsoft.com/office/drawing/2014/main" id="{5CD2ABDE-82DF-3DAD-8F88-0F8CF69B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17" r="10230" b="25380"/>
            <a:stretch/>
          </p:blipFill>
          <p:spPr bwMode="auto">
            <a:xfrm>
              <a:off x="9719579" y="3839003"/>
              <a:ext cx="1707420" cy="1583121"/>
            </a:xfrm>
            <a:prstGeom prst="rect">
              <a:avLst/>
            </a:prstGeom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02" t="-287"/>
          <a:stretch/>
        </p:blipFill>
        <p:spPr>
          <a:xfrm>
            <a:off x="3864175" y="127617"/>
            <a:ext cx="1014068" cy="1012364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44" name="Picture 20" descr="there's that shepherd head-tilt | German shepherd dogs, Shepherd dog, German  shepherd puppies">
            <a:extLst>
              <a:ext uri="{FF2B5EF4-FFF2-40B4-BE49-F238E27FC236}">
                <a16:creationId xmlns:a16="http://schemas.microsoft.com/office/drawing/2014/main" id="{ECB200E8-6333-1F50-91CA-B783343B2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25"/>
          <a:stretch/>
        </p:blipFill>
        <p:spPr bwMode="auto">
          <a:xfrm>
            <a:off x="4057363" y="1287890"/>
            <a:ext cx="916700" cy="977527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A growing pig inventory">
            <a:extLst>
              <a:ext uri="{FF2B5EF4-FFF2-40B4-BE49-F238E27FC236}">
                <a16:creationId xmlns:a16="http://schemas.microsoft.com/office/drawing/2014/main" id="{FBEA3BB8-6AD4-0BAC-E264-06739366DB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9" t="7958" r="28816" b="5456"/>
          <a:stretch/>
        </p:blipFill>
        <p:spPr bwMode="auto">
          <a:xfrm>
            <a:off x="864207" y="1877505"/>
            <a:ext cx="1413927" cy="1168795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E29A83-CCE6-2F15-154B-5FBFC06EE554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11547" t="2252" r="44913" b="25817"/>
          <a:stretch/>
        </p:blipFill>
        <p:spPr>
          <a:xfrm>
            <a:off x="2353522" y="178096"/>
            <a:ext cx="1290122" cy="1598558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9A21A068-B0F8-CA9D-B47E-F1A94F59BC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" t="3215" r="40972" b="5089"/>
          <a:stretch/>
        </p:blipFill>
        <p:spPr bwMode="auto">
          <a:xfrm>
            <a:off x="2498359" y="1973698"/>
            <a:ext cx="1231831" cy="1412282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FB6EB41-61C5-56E2-8BB8-0819151977C6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3013" y="2834357"/>
            <a:ext cx="841937" cy="641108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7582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4">
            <a:extLst>
              <a:ext uri="{FF2B5EF4-FFF2-40B4-BE49-F238E27FC236}">
                <a16:creationId xmlns:a16="http://schemas.microsoft.com/office/drawing/2014/main" id="{D23A11D7-8E98-E85B-DF92-45F46ED29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241" y="859112"/>
            <a:ext cx="5104628" cy="5104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19D253-7FCF-894A-05CC-B12431BC17EA}"/>
              </a:ext>
            </a:extLst>
          </p:cNvPr>
          <p:cNvSpPr txBox="1"/>
          <p:nvPr/>
        </p:nvSpPr>
        <p:spPr>
          <a:xfrm>
            <a:off x="5949063" y="6488669"/>
            <a:ext cx="4584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bg1">
                    <a:lumMod val="65000"/>
                  </a:schemeClr>
                </a:solidFill>
                <a:effectLst/>
                <a:latin typeface="-apple-system"/>
              </a:rPr>
              <a:t>https://</a:t>
            </a:r>
            <a:r>
              <a:rPr lang="en-US" sz="18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-apple-system"/>
              </a:rPr>
              <a:t>doi.org</a:t>
            </a:r>
            <a:r>
              <a:rPr lang="en-US" sz="1800" b="0" i="0" dirty="0">
                <a:solidFill>
                  <a:schemeClr val="bg1">
                    <a:lumMod val="65000"/>
                  </a:schemeClr>
                </a:solidFill>
                <a:effectLst/>
                <a:latin typeface="-apple-system"/>
              </a:rPr>
              <a:t>/10.1038/s41392-022-00974-4</a:t>
            </a: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611D1E-9DAC-8F45-FF6F-826361E6DDF1}"/>
              </a:ext>
            </a:extLst>
          </p:cNvPr>
          <p:cNvSpPr txBox="1"/>
          <p:nvPr/>
        </p:nvSpPr>
        <p:spPr>
          <a:xfrm>
            <a:off x="5267320" y="6222079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800" b="0" i="0">
                <a:solidFill>
                  <a:srgbClr val="222222"/>
                </a:solidFill>
                <a:effectLst/>
                <a:latin typeface="-apple-system"/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www.niehs.nih.gov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/health/topics/science/microbiome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E77C1DAF-AF86-30CA-E13D-C7E14980C9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4" r="23006"/>
          <a:stretch/>
        </p:blipFill>
        <p:spPr bwMode="auto">
          <a:xfrm>
            <a:off x="480060" y="841869"/>
            <a:ext cx="5397751" cy="5122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DA8F88A-F93C-DFA4-2B44-1F2D8B3F739E}"/>
              </a:ext>
            </a:extLst>
          </p:cNvPr>
          <p:cNvSpPr txBox="1">
            <a:spLocks/>
          </p:cNvSpPr>
          <p:nvPr/>
        </p:nvSpPr>
        <p:spPr>
          <a:xfrm>
            <a:off x="869009" y="171949"/>
            <a:ext cx="10646735" cy="59744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b="1" dirty="0">
                <a:solidFill>
                  <a:srgbClr val="6F3240"/>
                </a:solidFill>
                <a:latin typeface="Cambria"/>
                <a:cs typeface="Cambria"/>
              </a:rPr>
              <a:t>Microbiome and Disease</a:t>
            </a:r>
          </a:p>
        </p:txBody>
      </p:sp>
    </p:spTree>
    <p:extLst>
      <p:ext uri="{BB962C8B-B14F-4D97-AF65-F5344CB8AC3E}">
        <p14:creationId xmlns:p14="http://schemas.microsoft.com/office/powerpoint/2010/main" val="139042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55D5134-207E-2B1F-452A-1DC29FC25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942" y="1288974"/>
            <a:ext cx="7584990" cy="491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9F67A1-ABCD-D777-C625-0CD8C7DF80D0}"/>
              </a:ext>
            </a:extLst>
          </p:cNvPr>
          <p:cNvSpPr txBox="1"/>
          <p:nvPr/>
        </p:nvSpPr>
        <p:spPr>
          <a:xfrm>
            <a:off x="5051961" y="6283637"/>
            <a:ext cx="6097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800" b="0" i="0">
                <a:solidFill>
                  <a:srgbClr val="222222"/>
                </a:solidFill>
                <a:effectLst/>
                <a:latin typeface="-apple-system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https://doi.org/10.3389/fmicb.2022.999001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537B4EC3-C970-7585-43AA-77687E713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7" y="220047"/>
            <a:ext cx="3364714" cy="597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5EC804-E6F5-8EB9-76CF-C664E9A8CDC3}"/>
              </a:ext>
            </a:extLst>
          </p:cNvPr>
          <p:cNvSpPr txBox="1">
            <a:spLocks/>
          </p:cNvSpPr>
          <p:nvPr/>
        </p:nvSpPr>
        <p:spPr>
          <a:xfrm>
            <a:off x="2917371" y="72231"/>
            <a:ext cx="8984056" cy="118767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b="1" dirty="0">
                <a:solidFill>
                  <a:srgbClr val="6F3240"/>
                </a:solidFill>
                <a:latin typeface="Cambria"/>
                <a:cs typeface="Cambria"/>
              </a:rPr>
              <a:t>The Microbiome and Health!</a:t>
            </a:r>
          </a:p>
          <a:p>
            <a:pPr fontAlgn="auto">
              <a:spcAft>
                <a:spcPts val="0"/>
              </a:spcAft>
            </a:pPr>
            <a:r>
              <a:rPr lang="en-US" b="1" dirty="0">
                <a:solidFill>
                  <a:srgbClr val="6F3240"/>
                </a:solidFill>
                <a:latin typeface="Cambria"/>
                <a:cs typeface="Cambria"/>
              </a:rPr>
              <a:t>- The Invisible Organ 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A27E35-4282-9E63-0393-1727F9AA1894}"/>
              </a:ext>
            </a:extLst>
          </p:cNvPr>
          <p:cNvSpPr txBox="1"/>
          <p:nvPr/>
        </p:nvSpPr>
        <p:spPr>
          <a:xfrm>
            <a:off x="5051961" y="6519446"/>
            <a:ext cx="7401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800" b="0" i="0">
                <a:solidFill>
                  <a:srgbClr val="222222"/>
                </a:solidFill>
                <a:effectLst/>
                <a:latin typeface="-apple-system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dirt.asla.org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/2018/06/25/designing-cities-for-healthier-human-microbiomes/</a:t>
            </a:r>
          </a:p>
        </p:txBody>
      </p:sp>
    </p:spTree>
    <p:extLst>
      <p:ext uri="{BB962C8B-B14F-4D97-AF65-F5344CB8AC3E}">
        <p14:creationId xmlns:p14="http://schemas.microsoft.com/office/powerpoint/2010/main" val="1415354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DEE20-D452-1FBC-563C-DF4520028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Microbiome in Health and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45AFA-B222-1B03-F472-7176BEFD2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0" y="567751"/>
            <a:ext cx="7772400" cy="60207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Sequencing and molecular biology have revolutionized our ability to investigate </a:t>
            </a:r>
            <a:br>
              <a:rPr lang="en-US" dirty="0"/>
            </a:br>
            <a:r>
              <a:rPr lang="en-US" dirty="0"/>
              <a:t>health and disease.</a:t>
            </a:r>
          </a:p>
          <a:p>
            <a:r>
              <a:rPr lang="en-US" dirty="0"/>
              <a:t>A true paradigm shift</a:t>
            </a:r>
          </a:p>
          <a:p>
            <a:pPr lvl="1"/>
            <a:r>
              <a:rPr lang="en-US" dirty="0"/>
              <a:t>We can ask questions that were not conceivable without these advancements.</a:t>
            </a:r>
          </a:p>
          <a:p>
            <a:r>
              <a:rPr lang="en-US" dirty="0"/>
              <a:t>Enables an ability to characterize essentially ALL members of microbial communities.</a:t>
            </a:r>
          </a:p>
          <a:p>
            <a:r>
              <a:rPr lang="en-US" dirty="0"/>
              <a:t>Provide completely new perspectives</a:t>
            </a:r>
          </a:p>
          <a:p>
            <a:pPr lvl="1"/>
            <a:r>
              <a:rPr lang="en-US" dirty="0"/>
              <a:t>Host (composition and response)</a:t>
            </a:r>
          </a:p>
          <a:p>
            <a:pPr lvl="1"/>
            <a:r>
              <a:rPr lang="en-US" dirty="0"/>
              <a:t>Microbial communities (composition and response)</a:t>
            </a:r>
          </a:p>
          <a:p>
            <a:pPr lvl="1"/>
            <a:r>
              <a:rPr lang="en-US" b="1" u="sng" dirty="0"/>
              <a:t>Interactions</a:t>
            </a:r>
          </a:p>
          <a:p>
            <a:pPr lvl="1"/>
            <a:endParaRPr lang="en-US" b="1" u="sng" dirty="0"/>
          </a:p>
          <a:p>
            <a:r>
              <a:rPr lang="en-US" b="1" dirty="0"/>
              <a:t>We’ve only just begun!</a:t>
            </a:r>
          </a:p>
        </p:txBody>
      </p:sp>
    </p:spTree>
    <p:extLst>
      <p:ext uri="{BB962C8B-B14F-4D97-AF65-F5344CB8AC3E}">
        <p14:creationId xmlns:p14="http://schemas.microsoft.com/office/powerpoint/2010/main" val="2133946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‘Omics’ of Molecular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6720" y="519409"/>
            <a:ext cx="7955281" cy="5248622"/>
          </a:xfrm>
        </p:spPr>
        <p:txBody>
          <a:bodyPr>
            <a:noAutofit/>
          </a:bodyPr>
          <a:lstStyle/>
          <a:p>
            <a:pPr marL="514338" indent="-514338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200" b="1" u="sng" dirty="0"/>
              <a:t>Genome</a:t>
            </a:r>
            <a:r>
              <a:rPr lang="en-US" sz="3200" dirty="0"/>
              <a:t> </a:t>
            </a:r>
            <a:r>
              <a:rPr lang="en-US" sz="3200" dirty="0">
                <a:sym typeface="Wingdings"/>
              </a:rPr>
              <a:t> DNA  Who is there?</a:t>
            </a:r>
          </a:p>
          <a:p>
            <a:pPr lvl="1">
              <a:lnSpc>
                <a:spcPct val="100000"/>
              </a:lnSpc>
            </a:pPr>
            <a:r>
              <a:rPr lang="en-US" sz="2667" b="1" u="sng" dirty="0">
                <a:sym typeface="Wingdings"/>
              </a:rPr>
              <a:t>Meta</a:t>
            </a:r>
            <a:r>
              <a:rPr lang="en-US" sz="2667" dirty="0">
                <a:sym typeface="Wingdings"/>
              </a:rPr>
              <a:t>genome;  Microbiome;  Resistome</a:t>
            </a:r>
            <a:endParaRPr lang="en-US" sz="3200" dirty="0"/>
          </a:p>
          <a:p>
            <a:pPr marL="1220756" indent="-514338">
              <a:lnSpc>
                <a:spcPct val="100000"/>
              </a:lnSpc>
              <a:buSzPct val="100000"/>
              <a:buFont typeface="+mj-lt"/>
              <a:buAutoNum type="arabicPeriod" startAt="2"/>
            </a:pPr>
            <a:r>
              <a:rPr lang="en-US" sz="3200" b="1" u="sng" dirty="0"/>
              <a:t>Transcriptome</a:t>
            </a:r>
            <a:r>
              <a:rPr lang="en-US" sz="3200" dirty="0"/>
              <a:t> </a:t>
            </a:r>
            <a:r>
              <a:rPr lang="en-US" sz="3200" dirty="0">
                <a:sym typeface="Wingdings"/>
              </a:rPr>
              <a:t> RNA  </a:t>
            </a:r>
            <a:br>
              <a:rPr lang="en-US" sz="3200" dirty="0">
                <a:sym typeface="Wingdings"/>
              </a:rPr>
            </a:br>
            <a:r>
              <a:rPr lang="en-US" sz="3200" dirty="0">
                <a:sym typeface="Wingdings"/>
              </a:rPr>
              <a:t>Which genes are active?</a:t>
            </a:r>
            <a:endParaRPr lang="en-US" sz="3200" dirty="0"/>
          </a:p>
          <a:p>
            <a:pPr marL="1220756" indent="-514338">
              <a:lnSpc>
                <a:spcPct val="100000"/>
              </a:lnSpc>
              <a:buSzPct val="100000"/>
              <a:buFont typeface="+mj-lt"/>
              <a:buAutoNum type="arabicPeriod" startAt="3"/>
            </a:pPr>
            <a:r>
              <a:rPr lang="en-US" sz="3200" b="1" u="sng" dirty="0"/>
              <a:t>Proteome</a:t>
            </a:r>
            <a:r>
              <a:rPr lang="en-US" sz="3200" dirty="0"/>
              <a:t> </a:t>
            </a:r>
            <a:r>
              <a:rPr lang="en-US" sz="3200" dirty="0">
                <a:sym typeface="Wingdings"/>
              </a:rPr>
              <a:t> Protein translation  Which genes are active?</a:t>
            </a:r>
            <a:endParaRPr lang="en-US" sz="3200" dirty="0"/>
          </a:p>
          <a:p>
            <a:pPr marL="1793830" indent="-514338">
              <a:lnSpc>
                <a:spcPct val="100000"/>
              </a:lnSpc>
              <a:buSzPct val="100000"/>
              <a:buFont typeface="+mj-lt"/>
              <a:buAutoNum type="arabicPeriod" startAt="4"/>
            </a:pPr>
            <a:r>
              <a:rPr lang="en-US" sz="3200" b="1" u="sng" dirty="0"/>
              <a:t>Metabolome</a:t>
            </a:r>
            <a:r>
              <a:rPr lang="en-US" sz="3200" dirty="0"/>
              <a:t> </a:t>
            </a:r>
            <a:r>
              <a:rPr lang="en-US" sz="3200" dirty="0">
                <a:sym typeface="Wingdings"/>
              </a:rPr>
              <a:t> Metabolic function?</a:t>
            </a:r>
          </a:p>
          <a:p>
            <a:pPr marL="2193216" lvl="1" indent="-514338">
              <a:lnSpc>
                <a:spcPct val="100000"/>
              </a:lnSpc>
            </a:pPr>
            <a:r>
              <a:rPr lang="en-US" sz="2667" dirty="0">
                <a:sym typeface="Wingdings"/>
              </a:rPr>
              <a:t>e.g., fatty acids and other metabolites</a:t>
            </a:r>
            <a:endParaRPr lang="en-US" sz="2667" dirty="0"/>
          </a:p>
        </p:txBody>
      </p:sp>
      <p:sp>
        <p:nvSpPr>
          <p:cNvPr id="5" name="TextBox 4"/>
          <p:cNvSpPr txBox="1"/>
          <p:nvPr/>
        </p:nvSpPr>
        <p:spPr>
          <a:xfrm>
            <a:off x="3487600" y="5921903"/>
            <a:ext cx="9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-128"/>
                <a:cs typeface="+mn-cs"/>
              </a:rPr>
              <a:t>We Need to Integrate the Different Levels to Obtain a Holistic Understanding of Microbial Ecology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721" y="199611"/>
            <a:ext cx="1891863" cy="1261618"/>
          </a:xfrm>
          <a:prstGeom prst="rect">
            <a:avLst/>
          </a:prstGeom>
          <a:ln>
            <a:solidFill>
              <a:srgbClr val="134A35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0114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198075" y="151025"/>
            <a:ext cx="3329377" cy="5885144"/>
            <a:chOff x="408343" y="188289"/>
            <a:chExt cx="3329377" cy="5885144"/>
          </a:xfrm>
        </p:grpSpPr>
        <p:sp>
          <p:nvSpPr>
            <p:cNvPr id="4" name="Rounded Rectangle 3"/>
            <p:cNvSpPr/>
            <p:nvPr/>
          </p:nvSpPr>
          <p:spPr>
            <a:xfrm>
              <a:off x="408343" y="188289"/>
              <a:ext cx="3168734" cy="5885144"/>
            </a:xfrm>
            <a:prstGeom prst="roundRect">
              <a:avLst>
                <a:gd name="adj" fmla="val 6209"/>
              </a:avLst>
            </a:prstGeom>
            <a:pattFill prst="dkDnDiag">
              <a:fgClr>
                <a:sysClr val="window" lastClr="FFFFFF">
                  <a:lumMod val="85000"/>
                </a:sysClr>
              </a:fgClr>
              <a:bgClr>
                <a:sysClr val="window" lastClr="FFFFFF"/>
              </a:bgClr>
            </a:pattFill>
            <a:ln w="952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</a:ln>
            <a:effectLst/>
          </p:spPr>
          <p:txBody>
            <a:bodyPr lIns="91407" tIns="45704" rIns="91407" bIns="45704" rtlCol="0" anchor="ctr"/>
            <a:lstStyle/>
            <a:p>
              <a:pPr algn="ctr" defTabSz="91288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CA" dirty="0"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5" name="Text Box 24"/>
            <p:cNvSpPr txBox="1">
              <a:spLocks noChangeArrowheads="1"/>
            </p:cNvSpPr>
            <p:nvPr/>
          </p:nvSpPr>
          <p:spPr bwMode="auto">
            <a:xfrm>
              <a:off x="408343" y="3041908"/>
              <a:ext cx="152698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High-Throughput</a:t>
              </a:r>
              <a:b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Sequencing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1920208" y="500307"/>
              <a:ext cx="617407" cy="793767"/>
              <a:chOff x="2600324" y="590550"/>
              <a:chExt cx="771526" cy="1200091"/>
            </a:xfrm>
            <a:gradFill flip="none" rotWithShape="1">
              <a:gsLst>
                <a:gs pos="0">
                  <a:srgbClr val="1F497D">
                    <a:lumMod val="20000"/>
                    <a:lumOff val="80000"/>
                  </a:srgbClr>
                </a:gs>
                <a:gs pos="27000">
                  <a:srgbClr val="4F81BD">
                    <a:lumMod val="40000"/>
                    <a:lumOff val="60000"/>
                  </a:srgbClr>
                </a:gs>
                <a:gs pos="67000">
                  <a:sysClr val="window" lastClr="FFFFFF">
                    <a:alpha val="0"/>
                  </a:sysClr>
                </a:gs>
              </a:gsLst>
              <a:lin ang="16200000" scaled="1"/>
              <a:tileRect/>
            </a:gradFill>
          </p:grpSpPr>
          <p:sp>
            <p:nvSpPr>
              <p:cNvPr id="7" name="Can 6"/>
              <p:cNvSpPr/>
              <p:nvPr/>
            </p:nvSpPr>
            <p:spPr>
              <a:xfrm>
                <a:off x="2600325" y="1058900"/>
                <a:ext cx="771525" cy="727008"/>
              </a:xfrm>
              <a:prstGeom prst="can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8" name="Can 7"/>
              <p:cNvSpPr/>
              <p:nvPr/>
            </p:nvSpPr>
            <p:spPr>
              <a:xfrm>
                <a:off x="2600324" y="590550"/>
                <a:ext cx="771525" cy="1200091"/>
              </a:xfrm>
              <a:prstGeom prst="can">
                <a:avLst/>
              </a:prstGeom>
              <a:grpFill/>
              <a:ln w="9525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929523" y="438153"/>
              <a:ext cx="1450818" cy="920946"/>
              <a:chOff x="2967623" y="1782639"/>
              <a:chExt cx="2463566" cy="1563815"/>
            </a:xfrm>
          </p:grpSpPr>
          <p:sp>
            <p:nvSpPr>
              <p:cNvPr id="10" name="Freeform 9"/>
              <p:cNvSpPr/>
              <p:nvPr/>
            </p:nvSpPr>
            <p:spPr>
              <a:xfrm>
                <a:off x="2967623" y="2889072"/>
                <a:ext cx="2463566" cy="457382"/>
              </a:xfrm>
              <a:custGeom>
                <a:avLst/>
                <a:gdLst>
                  <a:gd name="connsiteX0" fmla="*/ 275806 w 2474021"/>
                  <a:gd name="connsiteY0" fmla="*/ 1100100 h 1125506"/>
                  <a:gd name="connsiteX1" fmla="*/ 2339556 w 2474021"/>
                  <a:gd name="connsiteY1" fmla="*/ 1100100 h 1125506"/>
                  <a:gd name="connsiteX2" fmla="*/ 2269706 w 2474021"/>
                  <a:gd name="connsiteY2" fmla="*/ 763550 h 1125506"/>
                  <a:gd name="connsiteX3" fmla="*/ 2244306 w 2474021"/>
                  <a:gd name="connsiteY3" fmla="*/ 623850 h 1125506"/>
                  <a:gd name="connsiteX4" fmla="*/ 1914106 w 2474021"/>
                  <a:gd name="connsiteY4" fmla="*/ 452400 h 1125506"/>
                  <a:gd name="connsiteX5" fmla="*/ 1952206 w 2474021"/>
                  <a:gd name="connsiteY5" fmla="*/ 344450 h 1125506"/>
                  <a:gd name="connsiteX6" fmla="*/ 1602956 w 2474021"/>
                  <a:gd name="connsiteY6" fmla="*/ 223800 h 1125506"/>
                  <a:gd name="connsiteX7" fmla="*/ 1583906 w 2474021"/>
                  <a:gd name="connsiteY7" fmla="*/ 65050 h 1125506"/>
                  <a:gd name="connsiteX8" fmla="*/ 1253706 w 2474021"/>
                  <a:gd name="connsiteY8" fmla="*/ 1550 h 1125506"/>
                  <a:gd name="connsiteX9" fmla="*/ 790156 w 2474021"/>
                  <a:gd name="connsiteY9" fmla="*/ 122200 h 1125506"/>
                  <a:gd name="connsiteX10" fmla="*/ 904456 w 2474021"/>
                  <a:gd name="connsiteY10" fmla="*/ 185700 h 1125506"/>
                  <a:gd name="connsiteX11" fmla="*/ 599656 w 2474021"/>
                  <a:gd name="connsiteY11" fmla="*/ 344450 h 1125506"/>
                  <a:gd name="connsiteX12" fmla="*/ 675856 w 2474021"/>
                  <a:gd name="connsiteY12" fmla="*/ 585750 h 1125506"/>
                  <a:gd name="connsiteX13" fmla="*/ 288506 w 2474021"/>
                  <a:gd name="connsiteY13" fmla="*/ 719100 h 1125506"/>
                  <a:gd name="connsiteX14" fmla="*/ 440906 w 2474021"/>
                  <a:gd name="connsiteY14" fmla="*/ 788950 h 1125506"/>
                  <a:gd name="connsiteX15" fmla="*/ 34506 w 2474021"/>
                  <a:gd name="connsiteY15" fmla="*/ 1087400 h 1125506"/>
                  <a:gd name="connsiteX16" fmla="*/ 275806 w 2474021"/>
                  <a:gd name="connsiteY16" fmla="*/ 1100100 h 1125506"/>
                  <a:gd name="connsiteX0" fmla="*/ 275806 w 2474021"/>
                  <a:gd name="connsiteY0" fmla="*/ 1100100 h 1125506"/>
                  <a:gd name="connsiteX1" fmla="*/ 2339556 w 2474021"/>
                  <a:gd name="connsiteY1" fmla="*/ 1100100 h 1125506"/>
                  <a:gd name="connsiteX2" fmla="*/ 2269706 w 2474021"/>
                  <a:gd name="connsiteY2" fmla="*/ 763550 h 1125506"/>
                  <a:gd name="connsiteX3" fmla="*/ 2244306 w 2474021"/>
                  <a:gd name="connsiteY3" fmla="*/ 623850 h 1125506"/>
                  <a:gd name="connsiteX4" fmla="*/ 1914106 w 2474021"/>
                  <a:gd name="connsiteY4" fmla="*/ 452400 h 1125506"/>
                  <a:gd name="connsiteX5" fmla="*/ 1952206 w 2474021"/>
                  <a:gd name="connsiteY5" fmla="*/ 344450 h 1125506"/>
                  <a:gd name="connsiteX6" fmla="*/ 1602956 w 2474021"/>
                  <a:gd name="connsiteY6" fmla="*/ 223800 h 1125506"/>
                  <a:gd name="connsiteX7" fmla="*/ 1583906 w 2474021"/>
                  <a:gd name="connsiteY7" fmla="*/ 65050 h 1125506"/>
                  <a:gd name="connsiteX8" fmla="*/ 1253706 w 2474021"/>
                  <a:gd name="connsiteY8" fmla="*/ 1550 h 1125506"/>
                  <a:gd name="connsiteX9" fmla="*/ 790156 w 2474021"/>
                  <a:gd name="connsiteY9" fmla="*/ 122200 h 1125506"/>
                  <a:gd name="connsiteX10" fmla="*/ 904456 w 2474021"/>
                  <a:gd name="connsiteY10" fmla="*/ 185700 h 1125506"/>
                  <a:gd name="connsiteX11" fmla="*/ 599656 w 2474021"/>
                  <a:gd name="connsiteY11" fmla="*/ 344450 h 1125506"/>
                  <a:gd name="connsiteX12" fmla="*/ 510756 w 2474021"/>
                  <a:gd name="connsiteY12" fmla="*/ 554000 h 1125506"/>
                  <a:gd name="connsiteX13" fmla="*/ 288506 w 2474021"/>
                  <a:gd name="connsiteY13" fmla="*/ 719100 h 1125506"/>
                  <a:gd name="connsiteX14" fmla="*/ 440906 w 2474021"/>
                  <a:gd name="connsiteY14" fmla="*/ 788950 h 1125506"/>
                  <a:gd name="connsiteX15" fmla="*/ 34506 w 2474021"/>
                  <a:gd name="connsiteY15" fmla="*/ 1087400 h 1125506"/>
                  <a:gd name="connsiteX16" fmla="*/ 275806 w 2474021"/>
                  <a:gd name="connsiteY16" fmla="*/ 1100100 h 1125506"/>
                  <a:gd name="connsiteX0" fmla="*/ 260651 w 2458866"/>
                  <a:gd name="connsiteY0" fmla="*/ 1100100 h 1125506"/>
                  <a:gd name="connsiteX1" fmla="*/ 2324401 w 2458866"/>
                  <a:gd name="connsiteY1" fmla="*/ 1100100 h 1125506"/>
                  <a:gd name="connsiteX2" fmla="*/ 2254551 w 2458866"/>
                  <a:gd name="connsiteY2" fmla="*/ 763550 h 1125506"/>
                  <a:gd name="connsiteX3" fmla="*/ 2229151 w 2458866"/>
                  <a:gd name="connsiteY3" fmla="*/ 623850 h 1125506"/>
                  <a:gd name="connsiteX4" fmla="*/ 1898951 w 2458866"/>
                  <a:gd name="connsiteY4" fmla="*/ 452400 h 1125506"/>
                  <a:gd name="connsiteX5" fmla="*/ 1937051 w 2458866"/>
                  <a:gd name="connsiteY5" fmla="*/ 344450 h 1125506"/>
                  <a:gd name="connsiteX6" fmla="*/ 1587801 w 2458866"/>
                  <a:gd name="connsiteY6" fmla="*/ 223800 h 1125506"/>
                  <a:gd name="connsiteX7" fmla="*/ 1568751 w 2458866"/>
                  <a:gd name="connsiteY7" fmla="*/ 65050 h 1125506"/>
                  <a:gd name="connsiteX8" fmla="*/ 1238551 w 2458866"/>
                  <a:gd name="connsiteY8" fmla="*/ 1550 h 1125506"/>
                  <a:gd name="connsiteX9" fmla="*/ 775001 w 2458866"/>
                  <a:gd name="connsiteY9" fmla="*/ 122200 h 1125506"/>
                  <a:gd name="connsiteX10" fmla="*/ 889301 w 2458866"/>
                  <a:gd name="connsiteY10" fmla="*/ 185700 h 1125506"/>
                  <a:gd name="connsiteX11" fmla="*/ 584501 w 2458866"/>
                  <a:gd name="connsiteY11" fmla="*/ 344450 h 1125506"/>
                  <a:gd name="connsiteX12" fmla="*/ 495601 w 2458866"/>
                  <a:gd name="connsiteY12" fmla="*/ 554000 h 1125506"/>
                  <a:gd name="connsiteX13" fmla="*/ 273351 w 2458866"/>
                  <a:gd name="connsiteY13" fmla="*/ 719100 h 1125506"/>
                  <a:gd name="connsiteX14" fmla="*/ 165401 w 2458866"/>
                  <a:gd name="connsiteY14" fmla="*/ 928650 h 1125506"/>
                  <a:gd name="connsiteX15" fmla="*/ 19351 w 2458866"/>
                  <a:gd name="connsiteY15" fmla="*/ 1087400 h 1125506"/>
                  <a:gd name="connsiteX16" fmla="*/ 260651 w 2458866"/>
                  <a:gd name="connsiteY16" fmla="*/ 1100100 h 1125506"/>
                  <a:gd name="connsiteX0" fmla="*/ 260651 w 2458866"/>
                  <a:gd name="connsiteY0" fmla="*/ 1100100 h 1125506"/>
                  <a:gd name="connsiteX1" fmla="*/ 2324401 w 2458866"/>
                  <a:gd name="connsiteY1" fmla="*/ 1100100 h 1125506"/>
                  <a:gd name="connsiteX2" fmla="*/ 2254551 w 2458866"/>
                  <a:gd name="connsiteY2" fmla="*/ 763550 h 1125506"/>
                  <a:gd name="connsiteX3" fmla="*/ 2229151 w 2458866"/>
                  <a:gd name="connsiteY3" fmla="*/ 623850 h 1125506"/>
                  <a:gd name="connsiteX4" fmla="*/ 1898951 w 2458866"/>
                  <a:gd name="connsiteY4" fmla="*/ 452400 h 1125506"/>
                  <a:gd name="connsiteX5" fmla="*/ 1937051 w 2458866"/>
                  <a:gd name="connsiteY5" fmla="*/ 344450 h 1125506"/>
                  <a:gd name="connsiteX6" fmla="*/ 1587801 w 2458866"/>
                  <a:gd name="connsiteY6" fmla="*/ 223800 h 1125506"/>
                  <a:gd name="connsiteX7" fmla="*/ 1568751 w 2458866"/>
                  <a:gd name="connsiteY7" fmla="*/ 65050 h 1125506"/>
                  <a:gd name="connsiteX8" fmla="*/ 1238551 w 2458866"/>
                  <a:gd name="connsiteY8" fmla="*/ 1550 h 1125506"/>
                  <a:gd name="connsiteX9" fmla="*/ 775001 w 2458866"/>
                  <a:gd name="connsiteY9" fmla="*/ 122200 h 1125506"/>
                  <a:gd name="connsiteX10" fmla="*/ 730551 w 2458866"/>
                  <a:gd name="connsiteY10" fmla="*/ 255550 h 1125506"/>
                  <a:gd name="connsiteX11" fmla="*/ 584501 w 2458866"/>
                  <a:gd name="connsiteY11" fmla="*/ 344450 h 1125506"/>
                  <a:gd name="connsiteX12" fmla="*/ 495601 w 2458866"/>
                  <a:gd name="connsiteY12" fmla="*/ 554000 h 1125506"/>
                  <a:gd name="connsiteX13" fmla="*/ 273351 w 2458866"/>
                  <a:gd name="connsiteY13" fmla="*/ 719100 h 1125506"/>
                  <a:gd name="connsiteX14" fmla="*/ 165401 w 2458866"/>
                  <a:gd name="connsiteY14" fmla="*/ 928650 h 1125506"/>
                  <a:gd name="connsiteX15" fmla="*/ 19351 w 2458866"/>
                  <a:gd name="connsiteY15" fmla="*/ 1087400 h 1125506"/>
                  <a:gd name="connsiteX16" fmla="*/ 260651 w 2458866"/>
                  <a:gd name="connsiteY16" fmla="*/ 1100100 h 1125506"/>
                  <a:gd name="connsiteX0" fmla="*/ 260651 w 2458866"/>
                  <a:gd name="connsiteY0" fmla="*/ 1100003 h 1125409"/>
                  <a:gd name="connsiteX1" fmla="*/ 2324401 w 2458866"/>
                  <a:gd name="connsiteY1" fmla="*/ 1100003 h 1125409"/>
                  <a:gd name="connsiteX2" fmla="*/ 2254551 w 2458866"/>
                  <a:gd name="connsiteY2" fmla="*/ 763453 h 1125409"/>
                  <a:gd name="connsiteX3" fmla="*/ 2229151 w 2458866"/>
                  <a:gd name="connsiteY3" fmla="*/ 623753 h 1125409"/>
                  <a:gd name="connsiteX4" fmla="*/ 1898951 w 2458866"/>
                  <a:gd name="connsiteY4" fmla="*/ 452303 h 1125409"/>
                  <a:gd name="connsiteX5" fmla="*/ 1937051 w 2458866"/>
                  <a:gd name="connsiteY5" fmla="*/ 344353 h 1125409"/>
                  <a:gd name="connsiteX6" fmla="*/ 1702101 w 2458866"/>
                  <a:gd name="connsiteY6" fmla="*/ 204653 h 1125409"/>
                  <a:gd name="connsiteX7" fmla="*/ 1568751 w 2458866"/>
                  <a:gd name="connsiteY7" fmla="*/ 64953 h 1125409"/>
                  <a:gd name="connsiteX8" fmla="*/ 1238551 w 2458866"/>
                  <a:gd name="connsiteY8" fmla="*/ 1453 h 1125409"/>
                  <a:gd name="connsiteX9" fmla="*/ 775001 w 2458866"/>
                  <a:gd name="connsiteY9" fmla="*/ 122103 h 1125409"/>
                  <a:gd name="connsiteX10" fmla="*/ 730551 w 2458866"/>
                  <a:gd name="connsiteY10" fmla="*/ 255453 h 1125409"/>
                  <a:gd name="connsiteX11" fmla="*/ 584501 w 2458866"/>
                  <a:gd name="connsiteY11" fmla="*/ 344353 h 1125409"/>
                  <a:gd name="connsiteX12" fmla="*/ 495601 w 2458866"/>
                  <a:gd name="connsiteY12" fmla="*/ 553903 h 1125409"/>
                  <a:gd name="connsiteX13" fmla="*/ 273351 w 2458866"/>
                  <a:gd name="connsiteY13" fmla="*/ 719003 h 1125409"/>
                  <a:gd name="connsiteX14" fmla="*/ 165401 w 2458866"/>
                  <a:gd name="connsiteY14" fmla="*/ 928553 h 1125409"/>
                  <a:gd name="connsiteX15" fmla="*/ 19351 w 2458866"/>
                  <a:gd name="connsiteY15" fmla="*/ 1087303 h 1125409"/>
                  <a:gd name="connsiteX16" fmla="*/ 260651 w 2458866"/>
                  <a:gd name="connsiteY16" fmla="*/ 1100003 h 1125409"/>
                  <a:gd name="connsiteX0" fmla="*/ 260651 w 2458866"/>
                  <a:gd name="connsiteY0" fmla="*/ 1100003 h 1125409"/>
                  <a:gd name="connsiteX1" fmla="*/ 2324401 w 2458866"/>
                  <a:gd name="connsiteY1" fmla="*/ 1100003 h 1125409"/>
                  <a:gd name="connsiteX2" fmla="*/ 2254551 w 2458866"/>
                  <a:gd name="connsiteY2" fmla="*/ 763453 h 1125409"/>
                  <a:gd name="connsiteX3" fmla="*/ 2229151 w 2458866"/>
                  <a:gd name="connsiteY3" fmla="*/ 623753 h 1125409"/>
                  <a:gd name="connsiteX4" fmla="*/ 1987851 w 2458866"/>
                  <a:gd name="connsiteY4" fmla="*/ 490403 h 1125409"/>
                  <a:gd name="connsiteX5" fmla="*/ 1937051 w 2458866"/>
                  <a:gd name="connsiteY5" fmla="*/ 344353 h 1125409"/>
                  <a:gd name="connsiteX6" fmla="*/ 1702101 w 2458866"/>
                  <a:gd name="connsiteY6" fmla="*/ 204653 h 1125409"/>
                  <a:gd name="connsiteX7" fmla="*/ 1568751 w 2458866"/>
                  <a:gd name="connsiteY7" fmla="*/ 64953 h 1125409"/>
                  <a:gd name="connsiteX8" fmla="*/ 1238551 w 2458866"/>
                  <a:gd name="connsiteY8" fmla="*/ 1453 h 1125409"/>
                  <a:gd name="connsiteX9" fmla="*/ 775001 w 2458866"/>
                  <a:gd name="connsiteY9" fmla="*/ 122103 h 1125409"/>
                  <a:gd name="connsiteX10" fmla="*/ 730551 w 2458866"/>
                  <a:gd name="connsiteY10" fmla="*/ 255453 h 1125409"/>
                  <a:gd name="connsiteX11" fmla="*/ 584501 w 2458866"/>
                  <a:gd name="connsiteY11" fmla="*/ 344353 h 1125409"/>
                  <a:gd name="connsiteX12" fmla="*/ 495601 w 2458866"/>
                  <a:gd name="connsiteY12" fmla="*/ 553903 h 1125409"/>
                  <a:gd name="connsiteX13" fmla="*/ 273351 w 2458866"/>
                  <a:gd name="connsiteY13" fmla="*/ 719003 h 1125409"/>
                  <a:gd name="connsiteX14" fmla="*/ 165401 w 2458866"/>
                  <a:gd name="connsiteY14" fmla="*/ 928553 h 1125409"/>
                  <a:gd name="connsiteX15" fmla="*/ 19351 w 2458866"/>
                  <a:gd name="connsiteY15" fmla="*/ 1087303 h 1125409"/>
                  <a:gd name="connsiteX16" fmla="*/ 260651 w 2458866"/>
                  <a:gd name="connsiteY16" fmla="*/ 1100003 h 1125409"/>
                  <a:gd name="connsiteX0" fmla="*/ 260651 w 2478695"/>
                  <a:gd name="connsiteY0" fmla="*/ 1100003 h 1121648"/>
                  <a:gd name="connsiteX1" fmla="*/ 2324401 w 2478695"/>
                  <a:gd name="connsiteY1" fmla="*/ 1100003 h 1121648"/>
                  <a:gd name="connsiteX2" fmla="*/ 2318051 w 2478695"/>
                  <a:gd name="connsiteY2" fmla="*/ 814253 h 1121648"/>
                  <a:gd name="connsiteX3" fmla="*/ 2229151 w 2478695"/>
                  <a:gd name="connsiteY3" fmla="*/ 623753 h 1121648"/>
                  <a:gd name="connsiteX4" fmla="*/ 1987851 w 2478695"/>
                  <a:gd name="connsiteY4" fmla="*/ 490403 h 1121648"/>
                  <a:gd name="connsiteX5" fmla="*/ 1937051 w 2478695"/>
                  <a:gd name="connsiteY5" fmla="*/ 344353 h 1121648"/>
                  <a:gd name="connsiteX6" fmla="*/ 1702101 w 2478695"/>
                  <a:gd name="connsiteY6" fmla="*/ 204653 h 1121648"/>
                  <a:gd name="connsiteX7" fmla="*/ 1568751 w 2478695"/>
                  <a:gd name="connsiteY7" fmla="*/ 64953 h 1121648"/>
                  <a:gd name="connsiteX8" fmla="*/ 1238551 w 2478695"/>
                  <a:gd name="connsiteY8" fmla="*/ 1453 h 1121648"/>
                  <a:gd name="connsiteX9" fmla="*/ 775001 w 2478695"/>
                  <a:gd name="connsiteY9" fmla="*/ 122103 h 1121648"/>
                  <a:gd name="connsiteX10" fmla="*/ 730551 w 2478695"/>
                  <a:gd name="connsiteY10" fmla="*/ 255453 h 1121648"/>
                  <a:gd name="connsiteX11" fmla="*/ 584501 w 2478695"/>
                  <a:gd name="connsiteY11" fmla="*/ 344353 h 1121648"/>
                  <a:gd name="connsiteX12" fmla="*/ 495601 w 2478695"/>
                  <a:gd name="connsiteY12" fmla="*/ 553903 h 1121648"/>
                  <a:gd name="connsiteX13" fmla="*/ 273351 w 2478695"/>
                  <a:gd name="connsiteY13" fmla="*/ 719003 h 1121648"/>
                  <a:gd name="connsiteX14" fmla="*/ 165401 w 2478695"/>
                  <a:gd name="connsiteY14" fmla="*/ 928553 h 1121648"/>
                  <a:gd name="connsiteX15" fmla="*/ 19351 w 2478695"/>
                  <a:gd name="connsiteY15" fmla="*/ 1087303 h 1121648"/>
                  <a:gd name="connsiteX16" fmla="*/ 260651 w 2478695"/>
                  <a:gd name="connsiteY16" fmla="*/ 1100003 h 1121648"/>
                  <a:gd name="connsiteX0" fmla="*/ 135942 w 2613159"/>
                  <a:gd name="connsiteY0" fmla="*/ 1087303 h 1123517"/>
                  <a:gd name="connsiteX1" fmla="*/ 2440992 w 2613159"/>
                  <a:gd name="connsiteY1" fmla="*/ 1100003 h 1123517"/>
                  <a:gd name="connsiteX2" fmla="*/ 2434642 w 2613159"/>
                  <a:gd name="connsiteY2" fmla="*/ 814253 h 1123517"/>
                  <a:gd name="connsiteX3" fmla="*/ 2345742 w 2613159"/>
                  <a:gd name="connsiteY3" fmla="*/ 623753 h 1123517"/>
                  <a:gd name="connsiteX4" fmla="*/ 2104442 w 2613159"/>
                  <a:gd name="connsiteY4" fmla="*/ 490403 h 1123517"/>
                  <a:gd name="connsiteX5" fmla="*/ 2053642 w 2613159"/>
                  <a:gd name="connsiteY5" fmla="*/ 344353 h 1123517"/>
                  <a:gd name="connsiteX6" fmla="*/ 1818692 w 2613159"/>
                  <a:gd name="connsiteY6" fmla="*/ 204653 h 1123517"/>
                  <a:gd name="connsiteX7" fmla="*/ 1685342 w 2613159"/>
                  <a:gd name="connsiteY7" fmla="*/ 64953 h 1123517"/>
                  <a:gd name="connsiteX8" fmla="*/ 1355142 w 2613159"/>
                  <a:gd name="connsiteY8" fmla="*/ 1453 h 1123517"/>
                  <a:gd name="connsiteX9" fmla="*/ 891592 w 2613159"/>
                  <a:gd name="connsiteY9" fmla="*/ 122103 h 1123517"/>
                  <a:gd name="connsiteX10" fmla="*/ 847142 w 2613159"/>
                  <a:gd name="connsiteY10" fmla="*/ 255453 h 1123517"/>
                  <a:gd name="connsiteX11" fmla="*/ 701092 w 2613159"/>
                  <a:gd name="connsiteY11" fmla="*/ 344353 h 1123517"/>
                  <a:gd name="connsiteX12" fmla="*/ 612192 w 2613159"/>
                  <a:gd name="connsiteY12" fmla="*/ 553903 h 1123517"/>
                  <a:gd name="connsiteX13" fmla="*/ 389942 w 2613159"/>
                  <a:gd name="connsiteY13" fmla="*/ 719003 h 1123517"/>
                  <a:gd name="connsiteX14" fmla="*/ 281992 w 2613159"/>
                  <a:gd name="connsiteY14" fmla="*/ 928553 h 1123517"/>
                  <a:gd name="connsiteX15" fmla="*/ 135942 w 2613159"/>
                  <a:gd name="connsiteY15" fmla="*/ 1087303 h 1123517"/>
                  <a:gd name="connsiteX0" fmla="*/ 135942 w 2613159"/>
                  <a:gd name="connsiteY0" fmla="*/ 1087303 h 1123517"/>
                  <a:gd name="connsiteX1" fmla="*/ 2440992 w 2613159"/>
                  <a:gd name="connsiteY1" fmla="*/ 1100003 h 1123517"/>
                  <a:gd name="connsiteX2" fmla="*/ 2434642 w 2613159"/>
                  <a:gd name="connsiteY2" fmla="*/ 814253 h 1123517"/>
                  <a:gd name="connsiteX3" fmla="*/ 2345742 w 2613159"/>
                  <a:gd name="connsiteY3" fmla="*/ 623753 h 1123517"/>
                  <a:gd name="connsiteX4" fmla="*/ 2104442 w 2613159"/>
                  <a:gd name="connsiteY4" fmla="*/ 490403 h 1123517"/>
                  <a:gd name="connsiteX5" fmla="*/ 2053642 w 2613159"/>
                  <a:gd name="connsiteY5" fmla="*/ 344353 h 1123517"/>
                  <a:gd name="connsiteX6" fmla="*/ 1818692 w 2613159"/>
                  <a:gd name="connsiteY6" fmla="*/ 204653 h 1123517"/>
                  <a:gd name="connsiteX7" fmla="*/ 1685342 w 2613159"/>
                  <a:gd name="connsiteY7" fmla="*/ 64953 h 1123517"/>
                  <a:gd name="connsiteX8" fmla="*/ 1355142 w 2613159"/>
                  <a:gd name="connsiteY8" fmla="*/ 1453 h 1123517"/>
                  <a:gd name="connsiteX9" fmla="*/ 891592 w 2613159"/>
                  <a:gd name="connsiteY9" fmla="*/ 122103 h 1123517"/>
                  <a:gd name="connsiteX10" fmla="*/ 847142 w 2613159"/>
                  <a:gd name="connsiteY10" fmla="*/ 255453 h 1123517"/>
                  <a:gd name="connsiteX11" fmla="*/ 701092 w 2613159"/>
                  <a:gd name="connsiteY11" fmla="*/ 344353 h 1123517"/>
                  <a:gd name="connsiteX12" fmla="*/ 612192 w 2613159"/>
                  <a:gd name="connsiteY12" fmla="*/ 553903 h 1123517"/>
                  <a:gd name="connsiteX13" fmla="*/ 389942 w 2613159"/>
                  <a:gd name="connsiteY13" fmla="*/ 719003 h 1123517"/>
                  <a:gd name="connsiteX14" fmla="*/ 281992 w 2613159"/>
                  <a:gd name="connsiteY14" fmla="*/ 928553 h 1123517"/>
                  <a:gd name="connsiteX15" fmla="*/ 135942 w 2613159"/>
                  <a:gd name="connsiteY15" fmla="*/ 1087303 h 1123517"/>
                  <a:gd name="connsiteX0" fmla="*/ 0 w 2477217"/>
                  <a:gd name="connsiteY0" fmla="*/ 1087303 h 1123517"/>
                  <a:gd name="connsiteX1" fmla="*/ 2305050 w 2477217"/>
                  <a:gd name="connsiteY1" fmla="*/ 1100003 h 1123517"/>
                  <a:gd name="connsiteX2" fmla="*/ 2298700 w 2477217"/>
                  <a:gd name="connsiteY2" fmla="*/ 814253 h 1123517"/>
                  <a:gd name="connsiteX3" fmla="*/ 2209800 w 2477217"/>
                  <a:gd name="connsiteY3" fmla="*/ 623753 h 1123517"/>
                  <a:gd name="connsiteX4" fmla="*/ 1968500 w 2477217"/>
                  <a:gd name="connsiteY4" fmla="*/ 490403 h 1123517"/>
                  <a:gd name="connsiteX5" fmla="*/ 1917700 w 2477217"/>
                  <a:gd name="connsiteY5" fmla="*/ 344353 h 1123517"/>
                  <a:gd name="connsiteX6" fmla="*/ 1682750 w 2477217"/>
                  <a:gd name="connsiteY6" fmla="*/ 204653 h 1123517"/>
                  <a:gd name="connsiteX7" fmla="*/ 1549400 w 2477217"/>
                  <a:gd name="connsiteY7" fmla="*/ 64953 h 1123517"/>
                  <a:gd name="connsiteX8" fmla="*/ 1219200 w 2477217"/>
                  <a:gd name="connsiteY8" fmla="*/ 1453 h 1123517"/>
                  <a:gd name="connsiteX9" fmla="*/ 755650 w 2477217"/>
                  <a:gd name="connsiteY9" fmla="*/ 122103 h 1123517"/>
                  <a:gd name="connsiteX10" fmla="*/ 711200 w 2477217"/>
                  <a:gd name="connsiteY10" fmla="*/ 255453 h 1123517"/>
                  <a:gd name="connsiteX11" fmla="*/ 565150 w 2477217"/>
                  <a:gd name="connsiteY11" fmla="*/ 344353 h 1123517"/>
                  <a:gd name="connsiteX12" fmla="*/ 476250 w 2477217"/>
                  <a:gd name="connsiteY12" fmla="*/ 553903 h 1123517"/>
                  <a:gd name="connsiteX13" fmla="*/ 254000 w 2477217"/>
                  <a:gd name="connsiteY13" fmla="*/ 719003 h 1123517"/>
                  <a:gd name="connsiteX14" fmla="*/ 146050 w 2477217"/>
                  <a:gd name="connsiteY14" fmla="*/ 928553 h 1123517"/>
                  <a:gd name="connsiteX15" fmla="*/ 0 w 2477217"/>
                  <a:gd name="connsiteY15" fmla="*/ 1087303 h 1123517"/>
                  <a:gd name="connsiteX0" fmla="*/ 0 w 2484037"/>
                  <a:gd name="connsiteY0" fmla="*/ 1112703 h 1135743"/>
                  <a:gd name="connsiteX1" fmla="*/ 2311400 w 2484037"/>
                  <a:gd name="connsiteY1" fmla="*/ 1100003 h 1135743"/>
                  <a:gd name="connsiteX2" fmla="*/ 2305050 w 2484037"/>
                  <a:gd name="connsiteY2" fmla="*/ 814253 h 1135743"/>
                  <a:gd name="connsiteX3" fmla="*/ 2216150 w 2484037"/>
                  <a:gd name="connsiteY3" fmla="*/ 623753 h 1135743"/>
                  <a:gd name="connsiteX4" fmla="*/ 1974850 w 2484037"/>
                  <a:gd name="connsiteY4" fmla="*/ 490403 h 1135743"/>
                  <a:gd name="connsiteX5" fmla="*/ 1924050 w 2484037"/>
                  <a:gd name="connsiteY5" fmla="*/ 344353 h 1135743"/>
                  <a:gd name="connsiteX6" fmla="*/ 1689100 w 2484037"/>
                  <a:gd name="connsiteY6" fmla="*/ 204653 h 1135743"/>
                  <a:gd name="connsiteX7" fmla="*/ 1555750 w 2484037"/>
                  <a:gd name="connsiteY7" fmla="*/ 64953 h 1135743"/>
                  <a:gd name="connsiteX8" fmla="*/ 1225550 w 2484037"/>
                  <a:gd name="connsiteY8" fmla="*/ 1453 h 1135743"/>
                  <a:gd name="connsiteX9" fmla="*/ 762000 w 2484037"/>
                  <a:gd name="connsiteY9" fmla="*/ 122103 h 1135743"/>
                  <a:gd name="connsiteX10" fmla="*/ 717550 w 2484037"/>
                  <a:gd name="connsiteY10" fmla="*/ 255453 h 1135743"/>
                  <a:gd name="connsiteX11" fmla="*/ 571500 w 2484037"/>
                  <a:gd name="connsiteY11" fmla="*/ 344353 h 1135743"/>
                  <a:gd name="connsiteX12" fmla="*/ 482600 w 2484037"/>
                  <a:gd name="connsiteY12" fmla="*/ 553903 h 1135743"/>
                  <a:gd name="connsiteX13" fmla="*/ 260350 w 2484037"/>
                  <a:gd name="connsiteY13" fmla="*/ 719003 h 1135743"/>
                  <a:gd name="connsiteX14" fmla="*/ 152400 w 2484037"/>
                  <a:gd name="connsiteY14" fmla="*/ 928553 h 1135743"/>
                  <a:gd name="connsiteX15" fmla="*/ 0 w 2484037"/>
                  <a:gd name="connsiteY15" fmla="*/ 1112703 h 1135743"/>
                  <a:gd name="connsiteX0" fmla="*/ 0 w 2484037"/>
                  <a:gd name="connsiteY0" fmla="*/ 1112703 h 1125063"/>
                  <a:gd name="connsiteX1" fmla="*/ 2311400 w 2484037"/>
                  <a:gd name="connsiteY1" fmla="*/ 1100003 h 1125063"/>
                  <a:gd name="connsiteX2" fmla="*/ 2305050 w 2484037"/>
                  <a:gd name="connsiteY2" fmla="*/ 814253 h 1125063"/>
                  <a:gd name="connsiteX3" fmla="*/ 2216150 w 2484037"/>
                  <a:gd name="connsiteY3" fmla="*/ 623753 h 1125063"/>
                  <a:gd name="connsiteX4" fmla="*/ 1974850 w 2484037"/>
                  <a:gd name="connsiteY4" fmla="*/ 490403 h 1125063"/>
                  <a:gd name="connsiteX5" fmla="*/ 1924050 w 2484037"/>
                  <a:gd name="connsiteY5" fmla="*/ 344353 h 1125063"/>
                  <a:gd name="connsiteX6" fmla="*/ 1689100 w 2484037"/>
                  <a:gd name="connsiteY6" fmla="*/ 204653 h 1125063"/>
                  <a:gd name="connsiteX7" fmla="*/ 1555750 w 2484037"/>
                  <a:gd name="connsiteY7" fmla="*/ 64953 h 1125063"/>
                  <a:gd name="connsiteX8" fmla="*/ 1225550 w 2484037"/>
                  <a:gd name="connsiteY8" fmla="*/ 1453 h 1125063"/>
                  <a:gd name="connsiteX9" fmla="*/ 762000 w 2484037"/>
                  <a:gd name="connsiteY9" fmla="*/ 122103 h 1125063"/>
                  <a:gd name="connsiteX10" fmla="*/ 717550 w 2484037"/>
                  <a:gd name="connsiteY10" fmla="*/ 255453 h 1125063"/>
                  <a:gd name="connsiteX11" fmla="*/ 571500 w 2484037"/>
                  <a:gd name="connsiteY11" fmla="*/ 344353 h 1125063"/>
                  <a:gd name="connsiteX12" fmla="*/ 482600 w 2484037"/>
                  <a:gd name="connsiteY12" fmla="*/ 553903 h 1125063"/>
                  <a:gd name="connsiteX13" fmla="*/ 260350 w 2484037"/>
                  <a:gd name="connsiteY13" fmla="*/ 719003 h 1125063"/>
                  <a:gd name="connsiteX14" fmla="*/ 152400 w 2484037"/>
                  <a:gd name="connsiteY14" fmla="*/ 928553 h 1125063"/>
                  <a:gd name="connsiteX15" fmla="*/ 0 w 2484037"/>
                  <a:gd name="connsiteY15" fmla="*/ 1112703 h 1125063"/>
                  <a:gd name="connsiteX0" fmla="*/ 0 w 2484037"/>
                  <a:gd name="connsiteY0" fmla="*/ 1112703 h 1125063"/>
                  <a:gd name="connsiteX1" fmla="*/ 2311400 w 2484037"/>
                  <a:gd name="connsiteY1" fmla="*/ 1100003 h 1125063"/>
                  <a:gd name="connsiteX2" fmla="*/ 2305050 w 2484037"/>
                  <a:gd name="connsiteY2" fmla="*/ 814253 h 1125063"/>
                  <a:gd name="connsiteX3" fmla="*/ 2216150 w 2484037"/>
                  <a:gd name="connsiteY3" fmla="*/ 623753 h 1125063"/>
                  <a:gd name="connsiteX4" fmla="*/ 1974850 w 2484037"/>
                  <a:gd name="connsiteY4" fmla="*/ 490403 h 1125063"/>
                  <a:gd name="connsiteX5" fmla="*/ 1924050 w 2484037"/>
                  <a:gd name="connsiteY5" fmla="*/ 344353 h 1125063"/>
                  <a:gd name="connsiteX6" fmla="*/ 1689100 w 2484037"/>
                  <a:gd name="connsiteY6" fmla="*/ 204653 h 1125063"/>
                  <a:gd name="connsiteX7" fmla="*/ 1555750 w 2484037"/>
                  <a:gd name="connsiteY7" fmla="*/ 64953 h 1125063"/>
                  <a:gd name="connsiteX8" fmla="*/ 1225550 w 2484037"/>
                  <a:gd name="connsiteY8" fmla="*/ 1453 h 1125063"/>
                  <a:gd name="connsiteX9" fmla="*/ 762000 w 2484037"/>
                  <a:gd name="connsiteY9" fmla="*/ 122103 h 1125063"/>
                  <a:gd name="connsiteX10" fmla="*/ 717550 w 2484037"/>
                  <a:gd name="connsiteY10" fmla="*/ 255453 h 1125063"/>
                  <a:gd name="connsiteX11" fmla="*/ 571500 w 2484037"/>
                  <a:gd name="connsiteY11" fmla="*/ 344353 h 1125063"/>
                  <a:gd name="connsiteX12" fmla="*/ 482600 w 2484037"/>
                  <a:gd name="connsiteY12" fmla="*/ 553903 h 1125063"/>
                  <a:gd name="connsiteX13" fmla="*/ 260350 w 2484037"/>
                  <a:gd name="connsiteY13" fmla="*/ 719003 h 1125063"/>
                  <a:gd name="connsiteX14" fmla="*/ 152400 w 2484037"/>
                  <a:gd name="connsiteY14" fmla="*/ 928553 h 1125063"/>
                  <a:gd name="connsiteX15" fmla="*/ 0 w 2484037"/>
                  <a:gd name="connsiteY15" fmla="*/ 1112703 h 1125063"/>
                  <a:gd name="connsiteX0" fmla="*/ 0 w 2385276"/>
                  <a:gd name="connsiteY0" fmla="*/ 1112703 h 1125063"/>
                  <a:gd name="connsiteX1" fmla="*/ 2311400 w 2385276"/>
                  <a:gd name="connsiteY1" fmla="*/ 1100003 h 1125063"/>
                  <a:gd name="connsiteX2" fmla="*/ 2305050 w 2385276"/>
                  <a:gd name="connsiteY2" fmla="*/ 814253 h 1125063"/>
                  <a:gd name="connsiteX3" fmla="*/ 2216150 w 2385276"/>
                  <a:gd name="connsiteY3" fmla="*/ 623753 h 1125063"/>
                  <a:gd name="connsiteX4" fmla="*/ 1974850 w 2385276"/>
                  <a:gd name="connsiteY4" fmla="*/ 490403 h 1125063"/>
                  <a:gd name="connsiteX5" fmla="*/ 1924050 w 2385276"/>
                  <a:gd name="connsiteY5" fmla="*/ 344353 h 1125063"/>
                  <a:gd name="connsiteX6" fmla="*/ 1689100 w 2385276"/>
                  <a:gd name="connsiteY6" fmla="*/ 204653 h 1125063"/>
                  <a:gd name="connsiteX7" fmla="*/ 1555750 w 2385276"/>
                  <a:gd name="connsiteY7" fmla="*/ 64953 h 1125063"/>
                  <a:gd name="connsiteX8" fmla="*/ 1225550 w 2385276"/>
                  <a:gd name="connsiteY8" fmla="*/ 1453 h 1125063"/>
                  <a:gd name="connsiteX9" fmla="*/ 762000 w 2385276"/>
                  <a:gd name="connsiteY9" fmla="*/ 122103 h 1125063"/>
                  <a:gd name="connsiteX10" fmla="*/ 717550 w 2385276"/>
                  <a:gd name="connsiteY10" fmla="*/ 255453 h 1125063"/>
                  <a:gd name="connsiteX11" fmla="*/ 571500 w 2385276"/>
                  <a:gd name="connsiteY11" fmla="*/ 344353 h 1125063"/>
                  <a:gd name="connsiteX12" fmla="*/ 482600 w 2385276"/>
                  <a:gd name="connsiteY12" fmla="*/ 553903 h 1125063"/>
                  <a:gd name="connsiteX13" fmla="*/ 260350 w 2385276"/>
                  <a:gd name="connsiteY13" fmla="*/ 719003 h 1125063"/>
                  <a:gd name="connsiteX14" fmla="*/ 152400 w 2385276"/>
                  <a:gd name="connsiteY14" fmla="*/ 928553 h 1125063"/>
                  <a:gd name="connsiteX15" fmla="*/ 0 w 2385276"/>
                  <a:gd name="connsiteY15" fmla="*/ 1112703 h 1125063"/>
                  <a:gd name="connsiteX0" fmla="*/ 0 w 2463566"/>
                  <a:gd name="connsiteY0" fmla="*/ 1112703 h 1129451"/>
                  <a:gd name="connsiteX1" fmla="*/ 2406650 w 2463566"/>
                  <a:gd name="connsiteY1" fmla="*/ 1106353 h 1129451"/>
                  <a:gd name="connsiteX2" fmla="*/ 2305050 w 2463566"/>
                  <a:gd name="connsiteY2" fmla="*/ 814253 h 1129451"/>
                  <a:gd name="connsiteX3" fmla="*/ 2216150 w 2463566"/>
                  <a:gd name="connsiteY3" fmla="*/ 623753 h 1129451"/>
                  <a:gd name="connsiteX4" fmla="*/ 1974850 w 2463566"/>
                  <a:gd name="connsiteY4" fmla="*/ 490403 h 1129451"/>
                  <a:gd name="connsiteX5" fmla="*/ 1924050 w 2463566"/>
                  <a:gd name="connsiteY5" fmla="*/ 344353 h 1129451"/>
                  <a:gd name="connsiteX6" fmla="*/ 1689100 w 2463566"/>
                  <a:gd name="connsiteY6" fmla="*/ 204653 h 1129451"/>
                  <a:gd name="connsiteX7" fmla="*/ 1555750 w 2463566"/>
                  <a:gd name="connsiteY7" fmla="*/ 64953 h 1129451"/>
                  <a:gd name="connsiteX8" fmla="*/ 1225550 w 2463566"/>
                  <a:gd name="connsiteY8" fmla="*/ 1453 h 1129451"/>
                  <a:gd name="connsiteX9" fmla="*/ 762000 w 2463566"/>
                  <a:gd name="connsiteY9" fmla="*/ 122103 h 1129451"/>
                  <a:gd name="connsiteX10" fmla="*/ 717550 w 2463566"/>
                  <a:gd name="connsiteY10" fmla="*/ 255453 h 1129451"/>
                  <a:gd name="connsiteX11" fmla="*/ 571500 w 2463566"/>
                  <a:gd name="connsiteY11" fmla="*/ 344353 h 1129451"/>
                  <a:gd name="connsiteX12" fmla="*/ 482600 w 2463566"/>
                  <a:gd name="connsiteY12" fmla="*/ 553903 h 1129451"/>
                  <a:gd name="connsiteX13" fmla="*/ 260350 w 2463566"/>
                  <a:gd name="connsiteY13" fmla="*/ 719003 h 1129451"/>
                  <a:gd name="connsiteX14" fmla="*/ 152400 w 2463566"/>
                  <a:gd name="connsiteY14" fmla="*/ 928553 h 1129451"/>
                  <a:gd name="connsiteX15" fmla="*/ 0 w 2463566"/>
                  <a:gd name="connsiteY15" fmla="*/ 1112703 h 1129451"/>
                  <a:gd name="connsiteX0" fmla="*/ 0 w 2463566"/>
                  <a:gd name="connsiteY0" fmla="*/ 1112703 h 1130522"/>
                  <a:gd name="connsiteX1" fmla="*/ 1236077 w 2463566"/>
                  <a:gd name="connsiteY1" fmla="*/ 1114179 h 1130522"/>
                  <a:gd name="connsiteX2" fmla="*/ 2406650 w 2463566"/>
                  <a:gd name="connsiteY2" fmla="*/ 1106353 h 1130522"/>
                  <a:gd name="connsiteX3" fmla="*/ 2305050 w 2463566"/>
                  <a:gd name="connsiteY3" fmla="*/ 814253 h 1130522"/>
                  <a:gd name="connsiteX4" fmla="*/ 2216150 w 2463566"/>
                  <a:gd name="connsiteY4" fmla="*/ 623753 h 1130522"/>
                  <a:gd name="connsiteX5" fmla="*/ 1974850 w 2463566"/>
                  <a:gd name="connsiteY5" fmla="*/ 490403 h 1130522"/>
                  <a:gd name="connsiteX6" fmla="*/ 1924050 w 2463566"/>
                  <a:gd name="connsiteY6" fmla="*/ 344353 h 1130522"/>
                  <a:gd name="connsiteX7" fmla="*/ 1689100 w 2463566"/>
                  <a:gd name="connsiteY7" fmla="*/ 204653 h 1130522"/>
                  <a:gd name="connsiteX8" fmla="*/ 1555750 w 2463566"/>
                  <a:gd name="connsiteY8" fmla="*/ 64953 h 1130522"/>
                  <a:gd name="connsiteX9" fmla="*/ 1225550 w 2463566"/>
                  <a:gd name="connsiteY9" fmla="*/ 1453 h 1130522"/>
                  <a:gd name="connsiteX10" fmla="*/ 762000 w 2463566"/>
                  <a:gd name="connsiteY10" fmla="*/ 122103 h 1130522"/>
                  <a:gd name="connsiteX11" fmla="*/ 717550 w 2463566"/>
                  <a:gd name="connsiteY11" fmla="*/ 255453 h 1130522"/>
                  <a:gd name="connsiteX12" fmla="*/ 571500 w 2463566"/>
                  <a:gd name="connsiteY12" fmla="*/ 344353 h 1130522"/>
                  <a:gd name="connsiteX13" fmla="*/ 482600 w 2463566"/>
                  <a:gd name="connsiteY13" fmla="*/ 553903 h 1130522"/>
                  <a:gd name="connsiteX14" fmla="*/ 260350 w 2463566"/>
                  <a:gd name="connsiteY14" fmla="*/ 719003 h 1130522"/>
                  <a:gd name="connsiteX15" fmla="*/ 152400 w 2463566"/>
                  <a:gd name="connsiteY15" fmla="*/ 928553 h 1130522"/>
                  <a:gd name="connsiteX16" fmla="*/ 0 w 2463566"/>
                  <a:gd name="connsiteY16" fmla="*/ 1112703 h 1130522"/>
                  <a:gd name="connsiteX0" fmla="*/ 0 w 2463566"/>
                  <a:gd name="connsiteY0" fmla="*/ 1112703 h 1282928"/>
                  <a:gd name="connsiteX1" fmla="*/ 1248777 w 2463566"/>
                  <a:gd name="connsiteY1" fmla="*/ 1282922 h 1282928"/>
                  <a:gd name="connsiteX2" fmla="*/ 2406650 w 2463566"/>
                  <a:gd name="connsiteY2" fmla="*/ 1106353 h 1282928"/>
                  <a:gd name="connsiteX3" fmla="*/ 2305050 w 2463566"/>
                  <a:gd name="connsiteY3" fmla="*/ 814253 h 1282928"/>
                  <a:gd name="connsiteX4" fmla="*/ 2216150 w 2463566"/>
                  <a:gd name="connsiteY4" fmla="*/ 623753 h 1282928"/>
                  <a:gd name="connsiteX5" fmla="*/ 1974850 w 2463566"/>
                  <a:gd name="connsiteY5" fmla="*/ 490403 h 1282928"/>
                  <a:gd name="connsiteX6" fmla="*/ 1924050 w 2463566"/>
                  <a:gd name="connsiteY6" fmla="*/ 344353 h 1282928"/>
                  <a:gd name="connsiteX7" fmla="*/ 1689100 w 2463566"/>
                  <a:gd name="connsiteY7" fmla="*/ 204653 h 1282928"/>
                  <a:gd name="connsiteX8" fmla="*/ 1555750 w 2463566"/>
                  <a:gd name="connsiteY8" fmla="*/ 64953 h 1282928"/>
                  <a:gd name="connsiteX9" fmla="*/ 1225550 w 2463566"/>
                  <a:gd name="connsiteY9" fmla="*/ 1453 h 1282928"/>
                  <a:gd name="connsiteX10" fmla="*/ 762000 w 2463566"/>
                  <a:gd name="connsiteY10" fmla="*/ 122103 h 1282928"/>
                  <a:gd name="connsiteX11" fmla="*/ 717550 w 2463566"/>
                  <a:gd name="connsiteY11" fmla="*/ 255453 h 1282928"/>
                  <a:gd name="connsiteX12" fmla="*/ 571500 w 2463566"/>
                  <a:gd name="connsiteY12" fmla="*/ 344353 h 1282928"/>
                  <a:gd name="connsiteX13" fmla="*/ 482600 w 2463566"/>
                  <a:gd name="connsiteY13" fmla="*/ 553903 h 1282928"/>
                  <a:gd name="connsiteX14" fmla="*/ 260350 w 2463566"/>
                  <a:gd name="connsiteY14" fmla="*/ 719003 h 1282928"/>
                  <a:gd name="connsiteX15" fmla="*/ 152400 w 2463566"/>
                  <a:gd name="connsiteY15" fmla="*/ 928553 h 1282928"/>
                  <a:gd name="connsiteX16" fmla="*/ 0 w 2463566"/>
                  <a:gd name="connsiteY16" fmla="*/ 1112703 h 1282928"/>
                  <a:gd name="connsiteX0" fmla="*/ 0 w 2463566"/>
                  <a:gd name="connsiteY0" fmla="*/ 1112703 h 1215436"/>
                  <a:gd name="connsiteX1" fmla="*/ 1274177 w 2463566"/>
                  <a:gd name="connsiteY1" fmla="*/ 1215425 h 1215436"/>
                  <a:gd name="connsiteX2" fmla="*/ 2406650 w 2463566"/>
                  <a:gd name="connsiteY2" fmla="*/ 1106353 h 1215436"/>
                  <a:gd name="connsiteX3" fmla="*/ 2305050 w 2463566"/>
                  <a:gd name="connsiteY3" fmla="*/ 814253 h 1215436"/>
                  <a:gd name="connsiteX4" fmla="*/ 2216150 w 2463566"/>
                  <a:gd name="connsiteY4" fmla="*/ 623753 h 1215436"/>
                  <a:gd name="connsiteX5" fmla="*/ 1974850 w 2463566"/>
                  <a:gd name="connsiteY5" fmla="*/ 490403 h 1215436"/>
                  <a:gd name="connsiteX6" fmla="*/ 1924050 w 2463566"/>
                  <a:gd name="connsiteY6" fmla="*/ 344353 h 1215436"/>
                  <a:gd name="connsiteX7" fmla="*/ 1689100 w 2463566"/>
                  <a:gd name="connsiteY7" fmla="*/ 204653 h 1215436"/>
                  <a:gd name="connsiteX8" fmla="*/ 1555750 w 2463566"/>
                  <a:gd name="connsiteY8" fmla="*/ 64953 h 1215436"/>
                  <a:gd name="connsiteX9" fmla="*/ 1225550 w 2463566"/>
                  <a:gd name="connsiteY9" fmla="*/ 1453 h 1215436"/>
                  <a:gd name="connsiteX10" fmla="*/ 762000 w 2463566"/>
                  <a:gd name="connsiteY10" fmla="*/ 122103 h 1215436"/>
                  <a:gd name="connsiteX11" fmla="*/ 717550 w 2463566"/>
                  <a:gd name="connsiteY11" fmla="*/ 255453 h 1215436"/>
                  <a:gd name="connsiteX12" fmla="*/ 571500 w 2463566"/>
                  <a:gd name="connsiteY12" fmla="*/ 344353 h 1215436"/>
                  <a:gd name="connsiteX13" fmla="*/ 482600 w 2463566"/>
                  <a:gd name="connsiteY13" fmla="*/ 553903 h 1215436"/>
                  <a:gd name="connsiteX14" fmla="*/ 260350 w 2463566"/>
                  <a:gd name="connsiteY14" fmla="*/ 719003 h 1215436"/>
                  <a:gd name="connsiteX15" fmla="*/ 152400 w 2463566"/>
                  <a:gd name="connsiteY15" fmla="*/ 928553 h 1215436"/>
                  <a:gd name="connsiteX16" fmla="*/ 0 w 2463566"/>
                  <a:gd name="connsiteY16" fmla="*/ 1112703 h 1215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63566" h="1215436">
                    <a:moveTo>
                      <a:pt x="0" y="1112703"/>
                    </a:moveTo>
                    <a:cubicBezTo>
                      <a:pt x="180613" y="1143641"/>
                      <a:pt x="873069" y="1216483"/>
                      <a:pt x="1274177" y="1215425"/>
                    </a:cubicBezTo>
                    <a:cubicBezTo>
                      <a:pt x="1675285" y="1214367"/>
                      <a:pt x="2228488" y="1156341"/>
                      <a:pt x="2406650" y="1106353"/>
                    </a:cubicBezTo>
                    <a:cubicBezTo>
                      <a:pt x="2568575" y="955011"/>
                      <a:pt x="2336800" y="894686"/>
                      <a:pt x="2305050" y="814253"/>
                    </a:cubicBezTo>
                    <a:cubicBezTo>
                      <a:pt x="2273300" y="733820"/>
                      <a:pt x="2271183" y="677728"/>
                      <a:pt x="2216150" y="623753"/>
                    </a:cubicBezTo>
                    <a:cubicBezTo>
                      <a:pt x="2161117" y="569778"/>
                      <a:pt x="2023533" y="536970"/>
                      <a:pt x="1974850" y="490403"/>
                    </a:cubicBezTo>
                    <a:cubicBezTo>
                      <a:pt x="1926167" y="443836"/>
                      <a:pt x="1971675" y="391978"/>
                      <a:pt x="1924050" y="344353"/>
                    </a:cubicBezTo>
                    <a:cubicBezTo>
                      <a:pt x="1876425" y="296728"/>
                      <a:pt x="1750483" y="251220"/>
                      <a:pt x="1689100" y="204653"/>
                    </a:cubicBezTo>
                    <a:cubicBezTo>
                      <a:pt x="1627717" y="158086"/>
                      <a:pt x="1633008" y="98820"/>
                      <a:pt x="1555750" y="64953"/>
                    </a:cubicBezTo>
                    <a:cubicBezTo>
                      <a:pt x="1478492" y="31086"/>
                      <a:pt x="1357842" y="-8072"/>
                      <a:pt x="1225550" y="1453"/>
                    </a:cubicBezTo>
                    <a:cubicBezTo>
                      <a:pt x="1093258" y="10978"/>
                      <a:pt x="846667" y="79770"/>
                      <a:pt x="762000" y="122103"/>
                    </a:cubicBezTo>
                    <a:cubicBezTo>
                      <a:pt x="677333" y="164436"/>
                      <a:pt x="749300" y="218411"/>
                      <a:pt x="717550" y="255453"/>
                    </a:cubicBezTo>
                    <a:cubicBezTo>
                      <a:pt x="685800" y="292495"/>
                      <a:pt x="610658" y="294611"/>
                      <a:pt x="571500" y="344353"/>
                    </a:cubicBezTo>
                    <a:cubicBezTo>
                      <a:pt x="532342" y="394095"/>
                      <a:pt x="534458" y="491461"/>
                      <a:pt x="482600" y="553903"/>
                    </a:cubicBezTo>
                    <a:cubicBezTo>
                      <a:pt x="430742" y="616345"/>
                      <a:pt x="315383" y="656561"/>
                      <a:pt x="260350" y="719003"/>
                    </a:cubicBezTo>
                    <a:cubicBezTo>
                      <a:pt x="205317" y="781445"/>
                      <a:pt x="194733" y="867170"/>
                      <a:pt x="152400" y="928553"/>
                    </a:cubicBezTo>
                    <a:cubicBezTo>
                      <a:pt x="110067" y="989936"/>
                      <a:pt x="21167" y="969828"/>
                      <a:pt x="0" y="1112703"/>
                    </a:cubicBezTo>
                    <a:close/>
                  </a:path>
                </a:pathLst>
              </a:custGeom>
              <a:gradFill flip="none" rotWithShape="1">
                <a:gsLst>
                  <a:gs pos="18000">
                    <a:srgbClr val="EEECE1">
                      <a:lumMod val="25000"/>
                    </a:srgbClr>
                  </a:gs>
                  <a:gs pos="92000">
                    <a:srgbClr val="4F5931"/>
                  </a:gs>
                  <a:gs pos="59000">
                    <a:srgbClr val="EEECE1">
                      <a:lumMod val="25000"/>
                    </a:srgbClr>
                  </a:gs>
                </a:gsLst>
                <a:lin ang="5400000" scaled="1"/>
                <a:tileRect/>
              </a:gradFill>
              <a:ln w="25400" cap="flat" cmpd="sng" algn="ctr">
                <a:solidFill>
                  <a:srgbClr val="EEECE1">
                    <a:lumMod val="25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>
              <a:xfrm>
                <a:off x="3993915" y="2041588"/>
                <a:ext cx="410982" cy="1085850"/>
              </a:xfrm>
              <a:custGeom>
                <a:avLst/>
                <a:gdLst>
                  <a:gd name="connsiteX0" fmla="*/ 54599 w 410982"/>
                  <a:gd name="connsiteY0" fmla="*/ 1085850 h 1118234"/>
                  <a:gd name="connsiteX1" fmla="*/ 105399 w 410982"/>
                  <a:gd name="connsiteY1" fmla="*/ 1085850 h 1118234"/>
                  <a:gd name="connsiteX2" fmla="*/ 410199 w 410982"/>
                  <a:gd name="connsiteY2" fmla="*/ 749300 h 1118234"/>
                  <a:gd name="connsiteX3" fmla="*/ 3799 w 410982"/>
                  <a:gd name="connsiteY3" fmla="*/ 406400 h 1118234"/>
                  <a:gd name="connsiteX4" fmla="*/ 200649 w 410982"/>
                  <a:gd name="connsiteY4" fmla="*/ 209550 h 1118234"/>
                  <a:gd name="connsiteX5" fmla="*/ 92699 w 410982"/>
                  <a:gd name="connsiteY5" fmla="*/ 69850 h 1118234"/>
                  <a:gd name="connsiteX6" fmla="*/ 118099 w 410982"/>
                  <a:gd name="connsiteY6" fmla="*/ 0 h 1118234"/>
                  <a:gd name="connsiteX0" fmla="*/ 105399 w 410982"/>
                  <a:gd name="connsiteY0" fmla="*/ 1085850 h 1085850"/>
                  <a:gd name="connsiteX1" fmla="*/ 410199 w 410982"/>
                  <a:gd name="connsiteY1" fmla="*/ 749300 h 1085850"/>
                  <a:gd name="connsiteX2" fmla="*/ 3799 w 410982"/>
                  <a:gd name="connsiteY2" fmla="*/ 406400 h 1085850"/>
                  <a:gd name="connsiteX3" fmla="*/ 200649 w 410982"/>
                  <a:gd name="connsiteY3" fmla="*/ 209550 h 1085850"/>
                  <a:gd name="connsiteX4" fmla="*/ 92699 w 410982"/>
                  <a:gd name="connsiteY4" fmla="*/ 69850 h 1085850"/>
                  <a:gd name="connsiteX5" fmla="*/ 118099 w 410982"/>
                  <a:gd name="connsiteY5" fmla="*/ 0 h 108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0982" h="1085850">
                    <a:moveTo>
                      <a:pt x="105399" y="1085850"/>
                    </a:moveTo>
                    <a:cubicBezTo>
                      <a:pt x="164666" y="1029758"/>
                      <a:pt x="427132" y="862542"/>
                      <a:pt x="410199" y="749300"/>
                    </a:cubicBezTo>
                    <a:cubicBezTo>
                      <a:pt x="393266" y="636058"/>
                      <a:pt x="38724" y="496358"/>
                      <a:pt x="3799" y="406400"/>
                    </a:cubicBezTo>
                    <a:cubicBezTo>
                      <a:pt x="-31126" y="316442"/>
                      <a:pt x="185832" y="265642"/>
                      <a:pt x="200649" y="209550"/>
                    </a:cubicBezTo>
                    <a:cubicBezTo>
                      <a:pt x="215466" y="153458"/>
                      <a:pt x="106457" y="104775"/>
                      <a:pt x="92699" y="69850"/>
                    </a:cubicBezTo>
                    <a:cubicBezTo>
                      <a:pt x="78941" y="34925"/>
                      <a:pt x="98520" y="17462"/>
                      <a:pt x="118099" y="0"/>
                    </a:cubicBezTo>
                  </a:path>
                </a:pathLst>
              </a:custGeom>
              <a:noFill/>
              <a:ln w="15875" cap="rnd" cmpd="sng" algn="ctr">
                <a:gradFill>
                  <a:gsLst>
                    <a:gs pos="0">
                      <a:srgbClr val="9BBB59">
                        <a:lumMod val="50000"/>
                      </a:srgbClr>
                    </a:gs>
                    <a:gs pos="50000">
                      <a:srgbClr val="9BBB59">
                        <a:lumMod val="75000"/>
                      </a:srgbClr>
                    </a:gs>
                    <a:gs pos="100000">
                      <a:sysClr val="window" lastClr="FFFFFF">
                        <a:alpha val="0"/>
                      </a:sysClr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3993916" y="1782639"/>
                <a:ext cx="410982" cy="1085850"/>
              </a:xfrm>
              <a:custGeom>
                <a:avLst/>
                <a:gdLst>
                  <a:gd name="connsiteX0" fmla="*/ 54599 w 410982"/>
                  <a:gd name="connsiteY0" fmla="*/ 1085850 h 1118234"/>
                  <a:gd name="connsiteX1" fmla="*/ 105399 w 410982"/>
                  <a:gd name="connsiteY1" fmla="*/ 1085850 h 1118234"/>
                  <a:gd name="connsiteX2" fmla="*/ 410199 w 410982"/>
                  <a:gd name="connsiteY2" fmla="*/ 749300 h 1118234"/>
                  <a:gd name="connsiteX3" fmla="*/ 3799 w 410982"/>
                  <a:gd name="connsiteY3" fmla="*/ 406400 h 1118234"/>
                  <a:gd name="connsiteX4" fmla="*/ 200649 w 410982"/>
                  <a:gd name="connsiteY4" fmla="*/ 209550 h 1118234"/>
                  <a:gd name="connsiteX5" fmla="*/ 92699 w 410982"/>
                  <a:gd name="connsiteY5" fmla="*/ 69850 h 1118234"/>
                  <a:gd name="connsiteX6" fmla="*/ 118099 w 410982"/>
                  <a:gd name="connsiteY6" fmla="*/ 0 h 1118234"/>
                  <a:gd name="connsiteX0" fmla="*/ 105399 w 410982"/>
                  <a:gd name="connsiteY0" fmla="*/ 1085850 h 1085850"/>
                  <a:gd name="connsiteX1" fmla="*/ 410199 w 410982"/>
                  <a:gd name="connsiteY1" fmla="*/ 749300 h 1085850"/>
                  <a:gd name="connsiteX2" fmla="*/ 3799 w 410982"/>
                  <a:gd name="connsiteY2" fmla="*/ 406400 h 1085850"/>
                  <a:gd name="connsiteX3" fmla="*/ 200649 w 410982"/>
                  <a:gd name="connsiteY3" fmla="*/ 209550 h 1085850"/>
                  <a:gd name="connsiteX4" fmla="*/ 92699 w 410982"/>
                  <a:gd name="connsiteY4" fmla="*/ 69850 h 1085850"/>
                  <a:gd name="connsiteX5" fmla="*/ 118099 w 410982"/>
                  <a:gd name="connsiteY5" fmla="*/ 0 h 108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0982" h="1085850">
                    <a:moveTo>
                      <a:pt x="105399" y="1085850"/>
                    </a:moveTo>
                    <a:cubicBezTo>
                      <a:pt x="164666" y="1029758"/>
                      <a:pt x="427132" y="862542"/>
                      <a:pt x="410199" y="749300"/>
                    </a:cubicBezTo>
                    <a:cubicBezTo>
                      <a:pt x="393266" y="636058"/>
                      <a:pt x="38724" y="496358"/>
                      <a:pt x="3799" y="406400"/>
                    </a:cubicBezTo>
                    <a:cubicBezTo>
                      <a:pt x="-31126" y="316442"/>
                      <a:pt x="185832" y="265642"/>
                      <a:pt x="200649" y="209550"/>
                    </a:cubicBezTo>
                    <a:cubicBezTo>
                      <a:pt x="215466" y="153458"/>
                      <a:pt x="106457" y="104775"/>
                      <a:pt x="92699" y="69850"/>
                    </a:cubicBezTo>
                    <a:cubicBezTo>
                      <a:pt x="78941" y="34925"/>
                      <a:pt x="98520" y="17462"/>
                      <a:pt x="118099" y="0"/>
                    </a:cubicBezTo>
                  </a:path>
                </a:pathLst>
              </a:custGeom>
              <a:noFill/>
              <a:ln w="15875" cap="rnd" cmpd="sng" algn="ctr">
                <a:gradFill>
                  <a:gsLst>
                    <a:gs pos="0">
                      <a:srgbClr val="9BBB59">
                        <a:lumMod val="50000"/>
                      </a:srgbClr>
                    </a:gs>
                    <a:gs pos="50000">
                      <a:srgbClr val="9BBB59">
                        <a:lumMod val="75000"/>
                      </a:srgbClr>
                    </a:gs>
                    <a:gs pos="100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13" name="Group 12"/>
            <p:cNvGrpSpPr>
              <a:grpSpLocks noChangeAspect="1"/>
            </p:cNvGrpSpPr>
            <p:nvPr/>
          </p:nvGrpSpPr>
          <p:grpSpPr>
            <a:xfrm rot="13940566">
              <a:off x="2163352" y="875241"/>
              <a:ext cx="725401" cy="660933"/>
              <a:chOff x="3213383" y="785627"/>
              <a:chExt cx="1328495" cy="1210431"/>
            </a:xfrm>
          </p:grpSpPr>
          <p:sp>
            <p:nvSpPr>
              <p:cNvPr id="14" name="Freeform 13"/>
              <p:cNvSpPr/>
              <p:nvPr/>
            </p:nvSpPr>
            <p:spPr>
              <a:xfrm rot="8758454">
                <a:off x="3213383" y="785627"/>
                <a:ext cx="1328495" cy="1210431"/>
              </a:xfrm>
              <a:custGeom>
                <a:avLst/>
                <a:gdLst>
                  <a:gd name="connsiteX0" fmla="*/ 14293 w 1326126"/>
                  <a:gd name="connsiteY0" fmla="*/ 981863 h 1347628"/>
                  <a:gd name="connsiteX1" fmla="*/ 23818 w 1326126"/>
                  <a:gd name="connsiteY1" fmla="*/ 915188 h 1347628"/>
                  <a:gd name="connsiteX2" fmla="*/ 147643 w 1326126"/>
                  <a:gd name="connsiteY2" fmla="*/ 400838 h 1347628"/>
                  <a:gd name="connsiteX3" fmla="*/ 900118 w 1326126"/>
                  <a:gd name="connsiteY3" fmla="*/ 315113 h 1347628"/>
                  <a:gd name="connsiteX4" fmla="*/ 1319218 w 1326126"/>
                  <a:gd name="connsiteY4" fmla="*/ 38888 h 1347628"/>
                  <a:gd name="connsiteX5" fmla="*/ 1081093 w 1326126"/>
                  <a:gd name="connsiteY5" fmla="*/ 1267613 h 1347628"/>
                  <a:gd name="connsiteX6" fmla="*/ 109543 w 1326126"/>
                  <a:gd name="connsiteY6" fmla="*/ 1200938 h 1347628"/>
                  <a:gd name="connsiteX7" fmla="*/ 14293 w 1326126"/>
                  <a:gd name="connsiteY7" fmla="*/ 981863 h 1347628"/>
                  <a:gd name="connsiteX0" fmla="*/ 15407 w 1323418"/>
                  <a:gd name="connsiteY0" fmla="*/ 930811 h 1349284"/>
                  <a:gd name="connsiteX1" fmla="*/ 21110 w 1323418"/>
                  <a:gd name="connsiteY1" fmla="*/ 915188 h 1349284"/>
                  <a:gd name="connsiteX2" fmla="*/ 144935 w 1323418"/>
                  <a:gd name="connsiteY2" fmla="*/ 400838 h 1349284"/>
                  <a:gd name="connsiteX3" fmla="*/ 897410 w 1323418"/>
                  <a:gd name="connsiteY3" fmla="*/ 315113 h 1349284"/>
                  <a:gd name="connsiteX4" fmla="*/ 1316510 w 1323418"/>
                  <a:gd name="connsiteY4" fmla="*/ 38888 h 1349284"/>
                  <a:gd name="connsiteX5" fmla="*/ 1078385 w 1323418"/>
                  <a:gd name="connsiteY5" fmla="*/ 1267613 h 1349284"/>
                  <a:gd name="connsiteX6" fmla="*/ 106835 w 1323418"/>
                  <a:gd name="connsiteY6" fmla="*/ 1200938 h 1349284"/>
                  <a:gd name="connsiteX7" fmla="*/ 15407 w 1323418"/>
                  <a:gd name="connsiteY7" fmla="*/ 930811 h 1349284"/>
                  <a:gd name="connsiteX0" fmla="*/ 17110 w 1321434"/>
                  <a:gd name="connsiteY0" fmla="*/ 902653 h 1350220"/>
                  <a:gd name="connsiteX1" fmla="*/ 19126 w 1321434"/>
                  <a:gd name="connsiteY1" fmla="*/ 915188 h 1350220"/>
                  <a:gd name="connsiteX2" fmla="*/ 142951 w 1321434"/>
                  <a:gd name="connsiteY2" fmla="*/ 400838 h 1350220"/>
                  <a:gd name="connsiteX3" fmla="*/ 895426 w 1321434"/>
                  <a:gd name="connsiteY3" fmla="*/ 315113 h 1350220"/>
                  <a:gd name="connsiteX4" fmla="*/ 1314526 w 1321434"/>
                  <a:gd name="connsiteY4" fmla="*/ 38888 h 1350220"/>
                  <a:gd name="connsiteX5" fmla="*/ 1076401 w 1321434"/>
                  <a:gd name="connsiteY5" fmla="*/ 1267613 h 1350220"/>
                  <a:gd name="connsiteX6" fmla="*/ 104851 w 1321434"/>
                  <a:gd name="connsiteY6" fmla="*/ 1200938 h 1350220"/>
                  <a:gd name="connsiteX7" fmla="*/ 17110 w 1321434"/>
                  <a:gd name="connsiteY7" fmla="*/ 902653 h 1350220"/>
                  <a:gd name="connsiteX0" fmla="*/ 17110 w 1321434"/>
                  <a:gd name="connsiteY0" fmla="*/ 902653 h 1350220"/>
                  <a:gd name="connsiteX1" fmla="*/ 142951 w 1321434"/>
                  <a:gd name="connsiteY1" fmla="*/ 400838 h 1350220"/>
                  <a:gd name="connsiteX2" fmla="*/ 895426 w 1321434"/>
                  <a:gd name="connsiteY2" fmla="*/ 315113 h 1350220"/>
                  <a:gd name="connsiteX3" fmla="*/ 1314526 w 1321434"/>
                  <a:gd name="connsiteY3" fmla="*/ 38888 h 1350220"/>
                  <a:gd name="connsiteX4" fmla="*/ 1076401 w 1321434"/>
                  <a:gd name="connsiteY4" fmla="*/ 1267613 h 1350220"/>
                  <a:gd name="connsiteX5" fmla="*/ 104851 w 1321434"/>
                  <a:gd name="connsiteY5" fmla="*/ 1200938 h 1350220"/>
                  <a:gd name="connsiteX6" fmla="*/ 17110 w 1321434"/>
                  <a:gd name="connsiteY6" fmla="*/ 902653 h 1350220"/>
                  <a:gd name="connsiteX0" fmla="*/ 17110 w 1310870"/>
                  <a:gd name="connsiteY0" fmla="*/ 783566 h 1231133"/>
                  <a:gd name="connsiteX1" fmla="*/ 142951 w 1310870"/>
                  <a:gd name="connsiteY1" fmla="*/ 281751 h 1231133"/>
                  <a:gd name="connsiteX2" fmla="*/ 895426 w 1310870"/>
                  <a:gd name="connsiteY2" fmla="*/ 196026 h 1231133"/>
                  <a:gd name="connsiteX3" fmla="*/ 1303196 w 1310870"/>
                  <a:gd name="connsiteY3" fmla="*/ 50064 h 1231133"/>
                  <a:gd name="connsiteX4" fmla="*/ 1076401 w 1310870"/>
                  <a:gd name="connsiteY4" fmla="*/ 1148526 h 1231133"/>
                  <a:gd name="connsiteX5" fmla="*/ 104851 w 1310870"/>
                  <a:gd name="connsiteY5" fmla="*/ 1081851 h 1231133"/>
                  <a:gd name="connsiteX6" fmla="*/ 17110 w 1310870"/>
                  <a:gd name="connsiteY6" fmla="*/ 783566 h 1231133"/>
                  <a:gd name="connsiteX0" fmla="*/ 17110 w 1328495"/>
                  <a:gd name="connsiteY0" fmla="*/ 762862 h 1210429"/>
                  <a:gd name="connsiteX1" fmla="*/ 142951 w 1328495"/>
                  <a:gd name="connsiteY1" fmla="*/ 261047 h 1210429"/>
                  <a:gd name="connsiteX2" fmla="*/ 619883 w 1328495"/>
                  <a:gd name="connsiteY2" fmla="*/ 311081 h 1210429"/>
                  <a:gd name="connsiteX3" fmla="*/ 1303196 w 1328495"/>
                  <a:gd name="connsiteY3" fmla="*/ 29360 h 1210429"/>
                  <a:gd name="connsiteX4" fmla="*/ 1076401 w 1328495"/>
                  <a:gd name="connsiteY4" fmla="*/ 1127822 h 1210429"/>
                  <a:gd name="connsiteX5" fmla="*/ 104851 w 1328495"/>
                  <a:gd name="connsiteY5" fmla="*/ 1061147 h 1210429"/>
                  <a:gd name="connsiteX6" fmla="*/ 17110 w 1328495"/>
                  <a:gd name="connsiteY6" fmla="*/ 762862 h 1210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8495" h="1210429">
                    <a:moveTo>
                      <a:pt x="17110" y="762862"/>
                    </a:moveTo>
                    <a:cubicBezTo>
                      <a:pt x="23460" y="629512"/>
                      <a:pt x="42489" y="336344"/>
                      <a:pt x="142951" y="261047"/>
                    </a:cubicBezTo>
                    <a:cubicBezTo>
                      <a:pt x="243413" y="185750"/>
                      <a:pt x="426509" y="349696"/>
                      <a:pt x="619883" y="311081"/>
                    </a:cubicBezTo>
                    <a:cubicBezTo>
                      <a:pt x="813257" y="272466"/>
                      <a:pt x="1227110" y="-106764"/>
                      <a:pt x="1303196" y="29360"/>
                    </a:cubicBezTo>
                    <a:cubicBezTo>
                      <a:pt x="1379282" y="165484"/>
                      <a:pt x="1278013" y="934147"/>
                      <a:pt x="1076401" y="1127822"/>
                    </a:cubicBezTo>
                    <a:cubicBezTo>
                      <a:pt x="874789" y="1321497"/>
                      <a:pt x="281400" y="1121974"/>
                      <a:pt x="104851" y="1061147"/>
                    </a:cubicBezTo>
                    <a:cubicBezTo>
                      <a:pt x="-71698" y="1000320"/>
                      <a:pt x="31397" y="810487"/>
                      <a:pt x="17110" y="762862"/>
                    </a:cubicBezTo>
                    <a:close/>
                  </a:path>
                </a:pathLst>
              </a:custGeom>
              <a:solidFill>
                <a:srgbClr val="C0504D"/>
              </a:solidFill>
              <a:ln w="25400" cap="flat" cmpd="sng" algn="ctr">
                <a:solidFill>
                  <a:srgbClr val="EEECE1">
                    <a:lumMod val="9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3435317" y="790049"/>
                <a:ext cx="870005" cy="1038774"/>
              </a:xfrm>
              <a:custGeom>
                <a:avLst/>
                <a:gdLst>
                  <a:gd name="connsiteX0" fmla="*/ 50833 w 870005"/>
                  <a:gd name="connsiteY0" fmla="*/ 276751 h 1038774"/>
                  <a:gd name="connsiteX1" fmla="*/ 650908 w 870005"/>
                  <a:gd name="connsiteY1" fmla="*/ 526 h 1038774"/>
                  <a:gd name="connsiteX2" fmla="*/ 869983 w 870005"/>
                  <a:gd name="connsiteY2" fmla="*/ 352951 h 1038774"/>
                  <a:gd name="connsiteX3" fmla="*/ 641383 w 870005"/>
                  <a:gd name="connsiteY3" fmla="*/ 210076 h 1038774"/>
                  <a:gd name="connsiteX4" fmla="*/ 317533 w 870005"/>
                  <a:gd name="connsiteY4" fmla="*/ 1038751 h 1038774"/>
                  <a:gd name="connsiteX5" fmla="*/ 479458 w 870005"/>
                  <a:gd name="connsiteY5" fmla="*/ 181501 h 1038774"/>
                  <a:gd name="connsiteX6" fmla="*/ 79408 w 870005"/>
                  <a:gd name="connsiteY6" fmla="*/ 410101 h 1038774"/>
                  <a:gd name="connsiteX7" fmla="*/ 50833 w 870005"/>
                  <a:gd name="connsiteY7" fmla="*/ 276751 h 1038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0005" h="1038774">
                    <a:moveTo>
                      <a:pt x="50833" y="276751"/>
                    </a:moveTo>
                    <a:cubicBezTo>
                      <a:pt x="146083" y="208488"/>
                      <a:pt x="514383" y="-12174"/>
                      <a:pt x="650908" y="526"/>
                    </a:cubicBezTo>
                    <a:cubicBezTo>
                      <a:pt x="787433" y="13226"/>
                      <a:pt x="871571" y="318026"/>
                      <a:pt x="869983" y="352951"/>
                    </a:cubicBezTo>
                    <a:cubicBezTo>
                      <a:pt x="868395" y="387876"/>
                      <a:pt x="733458" y="95776"/>
                      <a:pt x="641383" y="210076"/>
                    </a:cubicBezTo>
                    <a:cubicBezTo>
                      <a:pt x="549308" y="324376"/>
                      <a:pt x="344520" y="1043513"/>
                      <a:pt x="317533" y="1038751"/>
                    </a:cubicBezTo>
                    <a:cubicBezTo>
                      <a:pt x="290546" y="1033989"/>
                      <a:pt x="519145" y="286276"/>
                      <a:pt x="479458" y="181501"/>
                    </a:cubicBezTo>
                    <a:cubicBezTo>
                      <a:pt x="439771" y="76726"/>
                      <a:pt x="147670" y="394226"/>
                      <a:pt x="79408" y="410101"/>
                    </a:cubicBezTo>
                    <a:cubicBezTo>
                      <a:pt x="11146" y="425976"/>
                      <a:pt x="-44417" y="345014"/>
                      <a:pt x="50833" y="276751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sp>
          <p:nvSpPr>
            <p:cNvPr id="18" name="Text Box 24"/>
            <p:cNvSpPr txBox="1">
              <a:spLocks noChangeArrowheads="1"/>
            </p:cNvSpPr>
            <p:nvPr/>
          </p:nvSpPr>
          <p:spPr bwMode="auto">
            <a:xfrm>
              <a:off x="1426396" y="188289"/>
              <a:ext cx="721545" cy="2663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Samples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1135" y="4320878"/>
              <a:ext cx="2573281" cy="784798"/>
            </a:xfrm>
            <a:prstGeom prst="rect">
              <a:avLst/>
            </a:prstGeom>
            <a:noFill/>
          </p:spPr>
          <p:txBody>
            <a:bodyPr wrap="square" lIns="91407" tIns="45704" rIns="91407" bIns="45704" rtlCol="0">
              <a:spAutoFit/>
            </a:bodyPr>
            <a:lstStyle/>
            <a:p>
              <a:pPr algn="just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CA" sz="900" dirty="0">
                  <a:solidFill>
                    <a:prstClr val="black"/>
                  </a:solidFill>
                  <a:latin typeface="Calibri Light" panose="020F0302020204030204"/>
                </a:rPr>
                <a:t>AGGTCGTGCGTAGTGGTACGAATGTTTACGCGTACCGACAGATAGACGTGTGACCGTACGGTTGGAAGTCGACGTGCAAGGTCGTGCGTAGTGGTACGAATGTTTACGCGTACCGACAGATAGACGTGTGACCGTACGGTTGGAAGTCGACGTGCAAGGTCGTGCGTAGTGGTACGAATG</a:t>
              </a:r>
              <a:r>
                <a:rPr lang="en-CA" sz="900" dirty="0">
                  <a:solidFill>
                    <a:prstClr val="black"/>
                  </a:solidFill>
                  <a:latin typeface="Calibri" panose="020F0502020204030204"/>
                </a:rPr>
                <a:t>TG</a:t>
              </a:r>
              <a:endParaRPr lang="en-CA" sz="900" dirty="0">
                <a:solidFill>
                  <a:prstClr val="black"/>
                </a:solidFill>
                <a:latin typeface="Calibri Light" panose="020F0302020204030204"/>
              </a:endParaRPr>
            </a:p>
          </p:txBody>
        </p:sp>
        <p:cxnSp>
          <p:nvCxnSpPr>
            <p:cNvPr id="30" name="Straight Arrow Connector 29"/>
            <p:cNvCxnSpPr>
              <a:stCxn id="29" idx="2"/>
              <a:endCxn id="32" idx="0"/>
            </p:cNvCxnSpPr>
            <p:nvPr/>
          </p:nvCxnSpPr>
          <p:spPr>
            <a:xfrm flipH="1">
              <a:off x="1248513" y="5105676"/>
              <a:ext cx="829263" cy="218298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cxnSp>
          <p:nvCxnSpPr>
            <p:cNvPr id="31" name="Straight Arrow Connector 30"/>
            <p:cNvCxnSpPr>
              <a:stCxn id="29" idx="2"/>
              <a:endCxn id="33" idx="0"/>
            </p:cNvCxnSpPr>
            <p:nvPr/>
          </p:nvCxnSpPr>
          <p:spPr>
            <a:xfrm>
              <a:off x="2077776" y="5105676"/>
              <a:ext cx="896454" cy="208956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sp>
          <p:nvSpPr>
            <p:cNvPr id="32" name="Text Box 24"/>
            <p:cNvSpPr txBox="1">
              <a:spLocks noChangeArrowheads="1"/>
            </p:cNvSpPr>
            <p:nvPr/>
          </p:nvSpPr>
          <p:spPr bwMode="auto">
            <a:xfrm>
              <a:off x="485023" y="5323974"/>
              <a:ext cx="152698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AMR Gene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Annotation</a:t>
              </a:r>
            </a:p>
          </p:txBody>
        </p:sp>
        <p:sp>
          <p:nvSpPr>
            <p:cNvPr id="33" name="Text Box 24"/>
            <p:cNvSpPr txBox="1">
              <a:spLocks noChangeArrowheads="1"/>
            </p:cNvSpPr>
            <p:nvPr/>
          </p:nvSpPr>
          <p:spPr bwMode="auto">
            <a:xfrm>
              <a:off x="2210740" y="5314632"/>
              <a:ext cx="1526980" cy="758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Microbial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Community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Structure</a:t>
              </a:r>
            </a:p>
          </p:txBody>
        </p:sp>
        <p:grpSp>
          <p:nvGrpSpPr>
            <p:cNvPr id="34" name="Group 33"/>
            <p:cNvGrpSpPr/>
            <p:nvPr/>
          </p:nvGrpSpPr>
          <p:grpSpPr>
            <a:xfrm rot="20544312">
              <a:off x="1586144" y="1351931"/>
              <a:ext cx="509681" cy="1378528"/>
              <a:chOff x="4169184" y="3105455"/>
              <a:chExt cx="504923" cy="1365659"/>
            </a:xfrm>
          </p:grpSpPr>
          <p:sp>
            <p:nvSpPr>
              <p:cNvPr id="35" name="Freeform 34"/>
              <p:cNvSpPr/>
              <p:nvPr/>
            </p:nvSpPr>
            <p:spPr>
              <a:xfrm rot="20055332">
                <a:off x="4169184" y="3105455"/>
                <a:ext cx="409673" cy="1225959"/>
              </a:xfrm>
              <a:custGeom>
                <a:avLst/>
                <a:gdLst>
                  <a:gd name="connsiteX0" fmla="*/ 121025 w 1054475"/>
                  <a:gd name="connsiteY0" fmla="*/ 0 h 1595042"/>
                  <a:gd name="connsiteX1" fmla="*/ 565525 w 1054475"/>
                  <a:gd name="connsiteY1" fmla="*/ 158750 h 1595042"/>
                  <a:gd name="connsiteX2" fmla="*/ 375 w 1054475"/>
                  <a:gd name="connsiteY2" fmla="*/ 590550 h 1595042"/>
                  <a:gd name="connsiteX3" fmla="*/ 667125 w 1054475"/>
                  <a:gd name="connsiteY3" fmla="*/ 666750 h 1595042"/>
                  <a:gd name="connsiteX4" fmla="*/ 197225 w 1054475"/>
                  <a:gd name="connsiteY4" fmla="*/ 1117600 h 1595042"/>
                  <a:gd name="connsiteX5" fmla="*/ 825875 w 1054475"/>
                  <a:gd name="connsiteY5" fmla="*/ 1104900 h 1595042"/>
                  <a:gd name="connsiteX6" fmla="*/ 400425 w 1054475"/>
                  <a:gd name="connsiteY6" fmla="*/ 1568450 h 1595042"/>
                  <a:gd name="connsiteX7" fmla="*/ 1054475 w 1054475"/>
                  <a:gd name="connsiteY7" fmla="*/ 1574800 h 159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4475" h="1595042">
                    <a:moveTo>
                      <a:pt x="121025" y="0"/>
                    </a:moveTo>
                    <a:cubicBezTo>
                      <a:pt x="353329" y="30162"/>
                      <a:pt x="585633" y="60325"/>
                      <a:pt x="565525" y="158750"/>
                    </a:cubicBezTo>
                    <a:cubicBezTo>
                      <a:pt x="545417" y="257175"/>
                      <a:pt x="-16558" y="505883"/>
                      <a:pt x="375" y="590550"/>
                    </a:cubicBezTo>
                    <a:cubicBezTo>
                      <a:pt x="17308" y="675217"/>
                      <a:pt x="634317" y="578908"/>
                      <a:pt x="667125" y="666750"/>
                    </a:cubicBezTo>
                    <a:cubicBezTo>
                      <a:pt x="699933" y="754592"/>
                      <a:pt x="170767" y="1044575"/>
                      <a:pt x="197225" y="1117600"/>
                    </a:cubicBezTo>
                    <a:cubicBezTo>
                      <a:pt x="223683" y="1190625"/>
                      <a:pt x="792008" y="1029758"/>
                      <a:pt x="825875" y="1104900"/>
                    </a:cubicBezTo>
                    <a:cubicBezTo>
                      <a:pt x="859742" y="1180042"/>
                      <a:pt x="362325" y="1490133"/>
                      <a:pt x="400425" y="1568450"/>
                    </a:cubicBezTo>
                    <a:cubicBezTo>
                      <a:pt x="438525" y="1646767"/>
                      <a:pt x="997325" y="1521883"/>
                      <a:pt x="1054475" y="1574800"/>
                    </a:cubicBezTo>
                  </a:path>
                </a:pathLst>
              </a:custGeom>
              <a:noFill/>
              <a:ln w="19050" cap="rnd" cmpd="sng" algn="ctr">
                <a:gradFill>
                  <a:gsLst>
                    <a:gs pos="18000">
                      <a:srgbClr val="4BACC6"/>
                    </a:gs>
                    <a:gs pos="92000">
                      <a:srgbClr val="4BACC6">
                        <a:lumMod val="75000"/>
                      </a:srgbClr>
                    </a:gs>
                    <a:gs pos="59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sz="2000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36" name="Freeform 35"/>
              <p:cNvSpPr/>
              <p:nvPr/>
            </p:nvSpPr>
            <p:spPr>
              <a:xfrm rot="20055332">
                <a:off x="4264434" y="3245155"/>
                <a:ext cx="409673" cy="1225959"/>
              </a:xfrm>
              <a:custGeom>
                <a:avLst/>
                <a:gdLst>
                  <a:gd name="connsiteX0" fmla="*/ 121025 w 1054475"/>
                  <a:gd name="connsiteY0" fmla="*/ 0 h 1595042"/>
                  <a:gd name="connsiteX1" fmla="*/ 565525 w 1054475"/>
                  <a:gd name="connsiteY1" fmla="*/ 158750 h 1595042"/>
                  <a:gd name="connsiteX2" fmla="*/ 375 w 1054475"/>
                  <a:gd name="connsiteY2" fmla="*/ 590550 h 1595042"/>
                  <a:gd name="connsiteX3" fmla="*/ 667125 w 1054475"/>
                  <a:gd name="connsiteY3" fmla="*/ 666750 h 1595042"/>
                  <a:gd name="connsiteX4" fmla="*/ 197225 w 1054475"/>
                  <a:gd name="connsiteY4" fmla="*/ 1117600 h 1595042"/>
                  <a:gd name="connsiteX5" fmla="*/ 825875 w 1054475"/>
                  <a:gd name="connsiteY5" fmla="*/ 1104900 h 1595042"/>
                  <a:gd name="connsiteX6" fmla="*/ 400425 w 1054475"/>
                  <a:gd name="connsiteY6" fmla="*/ 1568450 h 1595042"/>
                  <a:gd name="connsiteX7" fmla="*/ 1054475 w 1054475"/>
                  <a:gd name="connsiteY7" fmla="*/ 1574800 h 159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4475" h="1595042">
                    <a:moveTo>
                      <a:pt x="121025" y="0"/>
                    </a:moveTo>
                    <a:cubicBezTo>
                      <a:pt x="353329" y="30162"/>
                      <a:pt x="585633" y="60325"/>
                      <a:pt x="565525" y="158750"/>
                    </a:cubicBezTo>
                    <a:cubicBezTo>
                      <a:pt x="545417" y="257175"/>
                      <a:pt x="-16558" y="505883"/>
                      <a:pt x="375" y="590550"/>
                    </a:cubicBezTo>
                    <a:cubicBezTo>
                      <a:pt x="17308" y="675217"/>
                      <a:pt x="634317" y="578908"/>
                      <a:pt x="667125" y="666750"/>
                    </a:cubicBezTo>
                    <a:cubicBezTo>
                      <a:pt x="699933" y="754592"/>
                      <a:pt x="170767" y="1044575"/>
                      <a:pt x="197225" y="1117600"/>
                    </a:cubicBezTo>
                    <a:cubicBezTo>
                      <a:pt x="223683" y="1190625"/>
                      <a:pt x="792008" y="1029758"/>
                      <a:pt x="825875" y="1104900"/>
                    </a:cubicBezTo>
                    <a:cubicBezTo>
                      <a:pt x="859742" y="1180042"/>
                      <a:pt x="362325" y="1490133"/>
                      <a:pt x="400425" y="1568450"/>
                    </a:cubicBezTo>
                    <a:cubicBezTo>
                      <a:pt x="438525" y="1646767"/>
                      <a:pt x="997325" y="1521883"/>
                      <a:pt x="1054475" y="1574800"/>
                    </a:cubicBezTo>
                  </a:path>
                </a:pathLst>
              </a:custGeom>
              <a:noFill/>
              <a:ln w="19050" cap="rnd" cmpd="sng" algn="ctr">
                <a:gradFill>
                  <a:gsLst>
                    <a:gs pos="18000">
                      <a:srgbClr val="4BACC6"/>
                    </a:gs>
                    <a:gs pos="92000">
                      <a:srgbClr val="4BACC6">
                        <a:lumMod val="75000"/>
                      </a:srgbClr>
                    </a:gs>
                    <a:gs pos="59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sz="2000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696717" y="1831236"/>
              <a:ext cx="298349" cy="793030"/>
              <a:chOff x="5042459" y="4331122"/>
              <a:chExt cx="204191" cy="542752"/>
            </a:xfrm>
          </p:grpSpPr>
          <p:grpSp>
            <p:nvGrpSpPr>
              <p:cNvPr id="38" name="Group 37"/>
              <p:cNvGrpSpPr/>
              <p:nvPr/>
            </p:nvGrpSpPr>
            <p:grpSpPr>
              <a:xfrm>
                <a:off x="5068697" y="4440973"/>
                <a:ext cx="157460" cy="432901"/>
                <a:chOff x="5068697" y="4440973"/>
                <a:chExt cx="157460" cy="432901"/>
              </a:xfrm>
            </p:grpSpPr>
            <p:sp>
              <p:nvSpPr>
                <p:cNvPr id="47" name="Pentagon 2214"/>
                <p:cNvSpPr/>
                <p:nvPr/>
              </p:nvSpPr>
              <p:spPr>
                <a:xfrm rot="5400000">
                  <a:off x="4941805" y="4589868"/>
                  <a:ext cx="411245" cy="156767"/>
                </a:xfrm>
                <a:custGeom>
                  <a:avLst/>
                  <a:gdLst>
                    <a:gd name="connsiteX0" fmla="*/ 0 w 1084559"/>
                    <a:gd name="connsiteY0" fmla="*/ 0 h 661194"/>
                    <a:gd name="connsiteX1" fmla="*/ 753962 w 1084559"/>
                    <a:gd name="connsiteY1" fmla="*/ 0 h 661194"/>
                    <a:gd name="connsiteX2" fmla="*/ 1084559 w 1084559"/>
                    <a:gd name="connsiteY2" fmla="*/ 330597 h 661194"/>
                    <a:gd name="connsiteX3" fmla="*/ 753962 w 1084559"/>
                    <a:gd name="connsiteY3" fmla="*/ 661194 h 661194"/>
                    <a:gd name="connsiteX4" fmla="*/ 0 w 1084559"/>
                    <a:gd name="connsiteY4" fmla="*/ 661194 h 661194"/>
                    <a:gd name="connsiteX5" fmla="*/ 0 w 1084559"/>
                    <a:gd name="connsiteY5" fmla="*/ 0 h 661194"/>
                    <a:gd name="connsiteX0" fmla="*/ 0 w 1084559"/>
                    <a:gd name="connsiteY0" fmla="*/ 0 h 661194"/>
                    <a:gd name="connsiteX1" fmla="*/ 753962 w 1084559"/>
                    <a:gd name="connsiteY1" fmla="*/ 0 h 661194"/>
                    <a:gd name="connsiteX2" fmla="*/ 1084559 w 1084559"/>
                    <a:gd name="connsiteY2" fmla="*/ 330597 h 661194"/>
                    <a:gd name="connsiteX3" fmla="*/ 753962 w 1084559"/>
                    <a:gd name="connsiteY3" fmla="*/ 661194 h 661194"/>
                    <a:gd name="connsiteX4" fmla="*/ 0 w 1084559"/>
                    <a:gd name="connsiteY4" fmla="*/ 661194 h 661194"/>
                    <a:gd name="connsiteX5" fmla="*/ 0 w 1084559"/>
                    <a:gd name="connsiteY5" fmla="*/ 0 h 661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84559" h="661194">
                      <a:moveTo>
                        <a:pt x="0" y="0"/>
                      </a:moveTo>
                      <a:lnTo>
                        <a:pt x="753962" y="0"/>
                      </a:lnTo>
                      <a:cubicBezTo>
                        <a:pt x="934722" y="55099"/>
                        <a:pt x="1084559" y="220398"/>
                        <a:pt x="1084559" y="330597"/>
                      </a:cubicBezTo>
                      <a:cubicBezTo>
                        <a:pt x="1084559" y="440796"/>
                        <a:pt x="934722" y="606095"/>
                        <a:pt x="753962" y="661194"/>
                      </a:cubicBezTo>
                      <a:lnTo>
                        <a:pt x="0" y="6611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7000">
                      <a:sysClr val="window" lastClr="FFFFFF"/>
                    </a:gs>
                    <a:gs pos="89000">
                      <a:srgbClr val="E1FFFF"/>
                    </a:gs>
                    <a:gs pos="4000">
                      <a:sysClr val="window" lastClr="FFFFFF">
                        <a:lumMod val="95000"/>
                      </a:sysClr>
                    </a:gs>
                    <a:gs pos="40000">
                      <a:sysClr val="window" lastClr="FFFFFF"/>
                    </a:gs>
                  </a:gsLst>
                  <a:lin ang="0" scaled="1"/>
                  <a:tileRect/>
                </a:gra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5068697" y="4440973"/>
                  <a:ext cx="157460" cy="43308"/>
                </a:xfrm>
                <a:prstGeom prst="ellipse">
                  <a:avLst/>
                </a:prstGeom>
                <a:solidFill>
                  <a:sysClr val="window" lastClr="FFFFFF">
                    <a:lumMod val="95000"/>
                  </a:sysClr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</p:grpSp>
          <p:grpSp>
            <p:nvGrpSpPr>
              <p:cNvPr id="39" name="Group 38"/>
              <p:cNvGrpSpPr/>
              <p:nvPr/>
            </p:nvGrpSpPr>
            <p:grpSpPr>
              <a:xfrm rot="18854678">
                <a:off x="5053311" y="4320270"/>
                <a:ext cx="182488" cy="204191"/>
                <a:chOff x="5090672" y="4307470"/>
                <a:chExt cx="159500" cy="170763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 rot="1223902">
                  <a:off x="5215105" y="4455460"/>
                  <a:ext cx="35067" cy="22773"/>
                  <a:chOff x="6949285" y="1749800"/>
                  <a:chExt cx="77771" cy="50505"/>
                </a:xfrm>
              </p:grpSpPr>
              <p:sp>
                <p:nvSpPr>
                  <p:cNvPr id="45" name="Rectangle 44"/>
                  <p:cNvSpPr/>
                  <p:nvPr/>
                </p:nvSpPr>
                <p:spPr>
                  <a:xfrm rot="1296302">
                    <a:off x="6949285" y="1752286"/>
                    <a:ext cx="62950" cy="48019"/>
                  </a:xfrm>
                  <a:prstGeom prst="rect">
                    <a:avLst/>
                  </a:prstGeom>
                  <a:solidFill>
                    <a:sysClr val="window" lastClr="FFFFFF">
                      <a:lumMod val="85000"/>
                    </a:sysClr>
                  </a:solidFill>
                  <a:ln w="6350" cap="flat" cmpd="sng" algn="ctr">
                    <a:solidFill>
                      <a:sysClr val="window" lastClr="FFFFFF">
                        <a:lumMod val="65000"/>
                      </a:sys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2880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CA" sz="2000" dirty="0">
                      <a:solidFill>
                        <a:prstClr val="white"/>
                      </a:solidFill>
                      <a:latin typeface="Calibri Light" panose="020F0302020204030204"/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 rot="1907981">
                    <a:off x="6964106" y="1749800"/>
                    <a:ext cx="62950" cy="4801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6350" cap="flat" cmpd="sng" algn="ctr">
                    <a:solidFill>
                      <a:sysClr val="window" lastClr="FFFFFF">
                        <a:lumMod val="65000"/>
                      </a:sys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2880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CA" sz="2000" dirty="0">
                      <a:solidFill>
                        <a:prstClr val="white"/>
                      </a:solidFill>
                      <a:latin typeface="Calibri Light" panose="020F0302020204030204"/>
                    </a:endParaRPr>
                  </a:p>
                </p:txBody>
              </p:sp>
            </p:grpSp>
            <p:sp>
              <p:nvSpPr>
                <p:cNvPr id="41" name="Can 40"/>
                <p:cNvSpPr/>
                <p:nvPr/>
              </p:nvSpPr>
              <p:spPr>
                <a:xfrm rot="2775573">
                  <a:off x="5100044" y="4345665"/>
                  <a:ext cx="131067" cy="113781"/>
                </a:xfrm>
                <a:prstGeom prst="can">
                  <a:avLst>
                    <a:gd name="adj" fmla="val 50000"/>
                  </a:avLst>
                </a:prstGeom>
                <a:solidFill>
                  <a:sysClr val="window" lastClr="FFFFFF">
                    <a:alpha val="60000"/>
                  </a:sysClr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 rot="2789095">
                  <a:off x="5094904" y="4349806"/>
                  <a:ext cx="156726" cy="94221"/>
                </a:xfrm>
                <a:prstGeom prst="ellipse">
                  <a:avLst/>
                </a:prstGeom>
                <a:solidFill>
                  <a:sysClr val="window" lastClr="FFFFFF"/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3" name="Moon 42"/>
                <p:cNvSpPr/>
                <p:nvPr/>
              </p:nvSpPr>
              <p:spPr>
                <a:xfrm rot="3513074">
                  <a:off x="5100139" y="4298003"/>
                  <a:ext cx="51031" cy="69966"/>
                </a:xfrm>
                <a:prstGeom prst="moon">
                  <a:avLst>
                    <a:gd name="adj" fmla="val 59790"/>
                  </a:avLst>
                </a:prstGeom>
                <a:solidFill>
                  <a:sysClr val="window" lastClr="FFFFFF"/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 rot="19494749">
                  <a:off x="5105228" y="4330988"/>
                  <a:ext cx="61685" cy="382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</p:grpSp>
        </p:grpSp>
        <p:cxnSp>
          <p:nvCxnSpPr>
            <p:cNvPr id="49" name="Straight Arrow Connector 48"/>
            <p:cNvCxnSpPr/>
            <p:nvPr/>
          </p:nvCxnSpPr>
          <p:spPr>
            <a:xfrm>
              <a:off x="1844055" y="1501638"/>
              <a:ext cx="6033" cy="329097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>
              <a:off x="1854910" y="2676464"/>
              <a:ext cx="0" cy="401188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sp>
          <p:nvSpPr>
            <p:cNvPr id="51" name="Text Box 24"/>
            <p:cNvSpPr txBox="1">
              <a:spLocks noChangeArrowheads="1"/>
            </p:cNvSpPr>
            <p:nvPr/>
          </p:nvSpPr>
          <p:spPr bwMode="auto">
            <a:xfrm>
              <a:off x="2210667" y="1847155"/>
              <a:ext cx="128593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DNA extraction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Library Prep</a:t>
              </a: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065824" y="3030308"/>
              <a:ext cx="1989200" cy="1395361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970329" y="891160"/>
            <a:ext cx="4953116" cy="5075679"/>
            <a:chOff x="3998526" y="910446"/>
            <a:chExt cx="4953116" cy="5075678"/>
          </a:xfrm>
        </p:grpSpPr>
        <p:grpSp>
          <p:nvGrpSpPr>
            <p:cNvPr id="3" name="Group 2"/>
            <p:cNvGrpSpPr/>
            <p:nvPr/>
          </p:nvGrpSpPr>
          <p:grpSpPr>
            <a:xfrm>
              <a:off x="3998527" y="910446"/>
              <a:ext cx="4953115" cy="4462823"/>
              <a:chOff x="4076582" y="-360995"/>
              <a:chExt cx="4953115" cy="4462823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4076582" y="2630510"/>
                <a:ext cx="4916151" cy="1471318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u="sng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BIOINFORMATICS </a:t>
                </a:r>
                <a:r>
                  <a:rPr lang="en-US" u="sng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Wingdings"/>
                  </a:rPr>
                  <a:t> CLASSIFICATION</a:t>
                </a:r>
                <a:endParaRPr lang="en-US" u="sng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Alignment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Assembly (</a:t>
                </a:r>
                <a:r>
                  <a:rPr lang="en-US" i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De novo </a:t>
                </a: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and Scaffold)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Alignment-Free Methods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076582" y="2017655"/>
                <a:ext cx="4916151" cy="474195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b="1" u="sng" dirty="0">
                    <a:solidFill>
                      <a:schemeClr val="bg1"/>
                    </a:solidFill>
                    <a:latin typeface="Calibri Light" panose="020F0302020204030204"/>
                  </a:rPr>
                  <a:t>SEQUENCING</a:t>
                </a: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 (various methods)</a:t>
                </a: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076582" y="-360995"/>
                <a:ext cx="4953115" cy="2239990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b="1" u="sng" dirty="0">
                    <a:solidFill>
                      <a:schemeClr val="bg1"/>
                    </a:solidFill>
                    <a:latin typeface="Calibri Light" panose="020F0302020204030204"/>
                  </a:rPr>
                  <a:t>PREPARATION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DNA Extraction &amp; Purification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DNA Fragmentation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Library Prep (adapters that allow sequencing &amp; molecular IDs)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PCR amplification (16s and target)</a:t>
                </a: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3998526" y="5511929"/>
              <a:ext cx="4916151" cy="474195"/>
            </a:xfrm>
            <a:prstGeom prst="rect">
              <a:avLst/>
            </a:prstGeom>
            <a:solidFill>
              <a:srgbClr val="6F324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b="1" u="sng" dirty="0">
                  <a:solidFill>
                    <a:schemeClr val="bg1"/>
                  </a:solidFill>
                  <a:latin typeface="Calibri Light" panose="020F0302020204030204"/>
                </a:rPr>
                <a:t>ANALYSIS &amp; INTERPRETATION</a:t>
              </a:r>
            </a:p>
          </p:txBody>
        </p:sp>
      </p:grpSp>
      <p:sp>
        <p:nvSpPr>
          <p:cNvPr id="19" name="Rectangle 18"/>
          <p:cNvSpPr/>
          <p:nvPr/>
        </p:nvSpPr>
        <p:spPr>
          <a:xfrm>
            <a:off x="5876871" y="185848"/>
            <a:ext cx="5046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200" b="1" u="sng" dirty="0">
                <a:solidFill>
                  <a:prstClr val="black"/>
                </a:solidFill>
                <a:latin typeface="Calibri" panose="020F0502020204030204"/>
              </a:rPr>
              <a:t>METAGENOMIC WORKFLOW</a:t>
            </a:r>
            <a:endParaRPr lang="en-US" sz="3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4173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1AE38972-BEBF-5447-BC30-117BAA0A9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710354"/>
            <a:ext cx="8673427" cy="122564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674309-F454-0D4B-BEF5-F64314957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1693364"/>
            <a:ext cx="8679915" cy="2597282"/>
          </a:xfrm>
        </p:spPr>
        <p:txBody>
          <a:bodyPr/>
          <a:lstStyle/>
          <a:p>
            <a:r>
              <a:rPr lang="en-US" dirty="0"/>
              <a:t>Molecular Biology Tools: The Foundations of Microbiome Research</a:t>
            </a:r>
          </a:p>
        </p:txBody>
      </p:sp>
    </p:spTree>
    <p:extLst>
      <p:ext uri="{BB962C8B-B14F-4D97-AF65-F5344CB8AC3E}">
        <p14:creationId xmlns:p14="http://schemas.microsoft.com/office/powerpoint/2010/main" val="2784578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84ED04-1C89-F248-939E-E8EDC473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DNA Extraction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0ED47-EAD7-0D42-98AC-4999DB39E193}"/>
              </a:ext>
            </a:extLst>
          </p:cNvPr>
          <p:cNvSpPr txBox="1"/>
          <p:nvPr/>
        </p:nvSpPr>
        <p:spPr>
          <a:xfrm>
            <a:off x="867643" y="5233431"/>
            <a:ext cx="1175195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Cell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Disruption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3043A7-86EA-814B-BB5C-65D630B9CA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07" r="43375" b="14287"/>
          <a:stretch/>
        </p:blipFill>
        <p:spPr>
          <a:xfrm>
            <a:off x="2006645" y="3418636"/>
            <a:ext cx="3926493" cy="18884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C57CE3-BC7E-DB4F-B1A6-5D7E06444F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181" t="27429" r="3734" b="13565"/>
          <a:stretch/>
        </p:blipFill>
        <p:spPr>
          <a:xfrm>
            <a:off x="1018323" y="3441828"/>
            <a:ext cx="768626" cy="188843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CBD231E-AE84-7842-A228-2A3A802CFA02}"/>
              </a:ext>
            </a:extLst>
          </p:cNvPr>
          <p:cNvSpPr/>
          <p:nvPr/>
        </p:nvSpPr>
        <p:spPr>
          <a:xfrm>
            <a:off x="1217105" y="3726749"/>
            <a:ext cx="384314" cy="725557"/>
          </a:xfrm>
          <a:prstGeom prst="rect">
            <a:avLst/>
          </a:prstGeom>
          <a:solidFill>
            <a:srgbClr val="DBD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D2E0966-EE03-CE4C-BDB8-19230B551CCF}"/>
              </a:ext>
            </a:extLst>
          </p:cNvPr>
          <p:cNvSpPr/>
          <p:nvPr/>
        </p:nvSpPr>
        <p:spPr>
          <a:xfrm rot="1102510">
            <a:off x="1230362" y="3912280"/>
            <a:ext cx="92765" cy="19878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385787-E5BC-264F-BC55-B469E01E62ED}"/>
              </a:ext>
            </a:extLst>
          </p:cNvPr>
          <p:cNvSpPr/>
          <p:nvPr/>
        </p:nvSpPr>
        <p:spPr>
          <a:xfrm rot="21415764">
            <a:off x="1449022" y="4064680"/>
            <a:ext cx="92765" cy="19878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B34A8BD-D76B-8343-97E1-807200AB4BD9}"/>
              </a:ext>
            </a:extLst>
          </p:cNvPr>
          <p:cNvSpPr/>
          <p:nvPr/>
        </p:nvSpPr>
        <p:spPr>
          <a:xfrm rot="1831811">
            <a:off x="1318416" y="4244799"/>
            <a:ext cx="92765" cy="19878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12776D6-A7F4-ED47-A15C-693FA4E67DFE}"/>
              </a:ext>
            </a:extLst>
          </p:cNvPr>
          <p:cNvSpPr/>
          <p:nvPr/>
        </p:nvSpPr>
        <p:spPr>
          <a:xfrm rot="18772151" flipH="1">
            <a:off x="1414756" y="3783455"/>
            <a:ext cx="93445" cy="247241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795D9C-B958-AF4F-A14D-DCCC4447453F}"/>
              </a:ext>
            </a:extLst>
          </p:cNvPr>
          <p:cNvSpPr txBox="1"/>
          <p:nvPr/>
        </p:nvSpPr>
        <p:spPr>
          <a:xfrm>
            <a:off x="2324097" y="5233431"/>
            <a:ext cx="91403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DNA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Binding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56A9981-F653-2641-B630-954F139D03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6" t="26707" r="83052" b="14287"/>
          <a:stretch/>
        </p:blipFill>
        <p:spPr>
          <a:xfrm>
            <a:off x="5019105" y="3399972"/>
            <a:ext cx="914033" cy="18884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E14FBCB-37D7-7741-9C19-F881E1B1F4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41" t="26707" r="3622" b="14287"/>
          <a:stretch/>
        </p:blipFill>
        <p:spPr>
          <a:xfrm>
            <a:off x="6420967" y="3399971"/>
            <a:ext cx="4960555" cy="188843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30360A7-FB38-A144-9514-D40416B60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978" y="3843143"/>
            <a:ext cx="687616" cy="51971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4276DDC-754F-F941-A1CD-B1F9411BD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895" y="3866075"/>
            <a:ext cx="651792" cy="4225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B487CBE3-EEF9-F049-B509-422584FDC7B0}"/>
              </a:ext>
            </a:extLst>
          </p:cNvPr>
          <p:cNvSpPr/>
          <p:nvPr/>
        </p:nvSpPr>
        <p:spPr>
          <a:xfrm>
            <a:off x="7170977" y="3788729"/>
            <a:ext cx="693420" cy="273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96ECE02-36AF-854F-B88E-5DAD830510F9}"/>
              </a:ext>
            </a:extLst>
          </p:cNvPr>
          <p:cNvSpPr txBox="1"/>
          <p:nvPr/>
        </p:nvSpPr>
        <p:spPr>
          <a:xfrm>
            <a:off x="5166323" y="5229589"/>
            <a:ext cx="69198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Wash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AF78FA-222A-FE47-8B87-37E4020B21F1}"/>
              </a:ext>
            </a:extLst>
          </p:cNvPr>
          <p:cNvSpPr txBox="1"/>
          <p:nvPr/>
        </p:nvSpPr>
        <p:spPr>
          <a:xfrm>
            <a:off x="9203427" y="5229589"/>
            <a:ext cx="84350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Elution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AF4E6EE-A41B-3C42-8631-67B779D38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8259" y="4011671"/>
            <a:ext cx="727868" cy="2474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55A98-D46C-C880-3751-650AE3485EB2}"/>
              </a:ext>
            </a:extLst>
          </p:cNvPr>
          <p:cNvSpPr txBox="1"/>
          <p:nvPr/>
        </p:nvSpPr>
        <p:spPr>
          <a:xfrm>
            <a:off x="737988" y="1306517"/>
            <a:ext cx="1015381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Lyse cells (physical, chemical, temperature)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Separate the DNA from the other cell components (chemical)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Isolate the DNA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e.g., Spin Filter techniques</a:t>
            </a:r>
          </a:p>
        </p:txBody>
      </p:sp>
    </p:spTree>
    <p:extLst>
      <p:ext uri="{BB962C8B-B14F-4D97-AF65-F5344CB8AC3E}">
        <p14:creationId xmlns:p14="http://schemas.microsoft.com/office/powerpoint/2010/main" val="1222249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EF7FD-3492-BC4C-AFFD-BA85FF4E9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DNA / RNA Quantification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8B928-C75D-0D4C-AC4C-EDB287FCA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240" y="1346468"/>
            <a:ext cx="5597760" cy="4775457"/>
          </a:xfrm>
        </p:spPr>
        <p:txBody>
          <a:bodyPr/>
          <a:lstStyle/>
          <a:p>
            <a:r>
              <a:rPr lang="en-US" dirty="0"/>
              <a:t>Examples: Fluorometry, UV Absorbance, electrophoresis</a:t>
            </a:r>
          </a:p>
          <a:p>
            <a:endParaRPr lang="en-US" dirty="0"/>
          </a:p>
          <a:p>
            <a:r>
              <a:rPr lang="en-US" dirty="0"/>
              <a:t>Qubit 4 (</a:t>
            </a:r>
            <a:r>
              <a:rPr lang="en-US" dirty="0" err="1"/>
              <a:t>ThermoFisher</a:t>
            </a:r>
            <a:r>
              <a:rPr lang="en-US" dirty="0"/>
              <a:t>) quantifies intact DNA based on the fluorescence intensity of fluorescent dye binding to nucleic acid materials (dsDNA, ssDNA, dsRNA, </a:t>
            </a:r>
            <a:r>
              <a:rPr lang="en-US" dirty="0" err="1"/>
              <a:t>ssRNA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pic>
        <p:nvPicPr>
          <p:cNvPr id="9218" name="Picture 2" descr="Invitrogen™ Qubit™ 4 NGS Starter Kit 1 kit Fluorometers and Fluorescence  Polarisation Systems | Fisher Scientific">
            <a:extLst>
              <a:ext uri="{FF2B5EF4-FFF2-40B4-BE49-F238E27FC236}">
                <a16:creationId xmlns:a16="http://schemas.microsoft.com/office/drawing/2014/main" id="{B79ACAD5-ACE4-4B45-AC06-C09CCCE46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822" y="4241654"/>
            <a:ext cx="2834374" cy="261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DNA SEQUENCING: ILLUMINA WORKFLOW PART-1 (DNA Isolation, Quality Control,  and Dilution)">
            <a:extLst>
              <a:ext uri="{FF2B5EF4-FFF2-40B4-BE49-F238E27FC236}">
                <a16:creationId xmlns:a16="http://schemas.microsoft.com/office/drawing/2014/main" id="{B301D37B-D4EE-2C42-B3B0-011F0CC70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464" y="1010534"/>
            <a:ext cx="5597760" cy="3149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C4D999-9660-1746-98B3-685C634A94C0}"/>
              </a:ext>
            </a:extLst>
          </p:cNvPr>
          <p:cNvSpPr txBox="1"/>
          <p:nvPr/>
        </p:nvSpPr>
        <p:spPr>
          <a:xfrm>
            <a:off x="8432542" y="6132957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Qubit 4</a:t>
            </a:r>
          </a:p>
        </p:txBody>
      </p:sp>
    </p:spTree>
    <p:extLst>
      <p:ext uri="{BB962C8B-B14F-4D97-AF65-F5344CB8AC3E}">
        <p14:creationId xmlns:p14="http://schemas.microsoft.com/office/powerpoint/2010/main" val="161274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3FFA7-6BD8-D443-A668-EF9E02C23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F4ACE-A890-3C45-A3C4-70A8A2E0D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4444" y="4806367"/>
            <a:ext cx="7260181" cy="1931221"/>
          </a:xfrm>
        </p:spPr>
        <p:txBody>
          <a:bodyPr/>
          <a:lstStyle/>
          <a:p>
            <a:r>
              <a:rPr lang="en-US" dirty="0"/>
              <a:t>Example: Shear by </a:t>
            </a:r>
            <a:r>
              <a:rPr lang="en-US" dirty="0" err="1"/>
              <a:t>ultrasonification</a:t>
            </a:r>
            <a:endParaRPr lang="en-US" dirty="0"/>
          </a:p>
          <a:p>
            <a:r>
              <a:rPr lang="en-US" dirty="0"/>
              <a:t>Adjust </a:t>
            </a:r>
            <a:r>
              <a:rPr lang="en-US" dirty="0" err="1"/>
              <a:t>fragement</a:t>
            </a:r>
            <a:r>
              <a:rPr lang="en-US" dirty="0"/>
              <a:t> size by adjusting frequency, amplitude, time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D481CC3-4B29-F246-B646-C448C5DDF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42" t="3389" r="2445" b="16063"/>
          <a:stretch/>
        </p:blipFill>
        <p:spPr bwMode="auto">
          <a:xfrm>
            <a:off x="7292051" y="921858"/>
            <a:ext cx="4142857" cy="3403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GS sample processor - M220 - Covaris Inc - shearing / for DNA / compact">
            <a:extLst>
              <a:ext uri="{FF2B5EF4-FFF2-40B4-BE49-F238E27FC236}">
                <a16:creationId xmlns:a16="http://schemas.microsoft.com/office/drawing/2014/main" id="{41D2C65D-7141-EC4A-9400-8DED9983AB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14"/>
          <a:stretch/>
        </p:blipFill>
        <p:spPr bwMode="auto">
          <a:xfrm>
            <a:off x="4243729" y="620738"/>
            <a:ext cx="3048322" cy="370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7D59824-FB3F-2E48-B6ED-A7EB9BD47DA4}"/>
              </a:ext>
            </a:extLst>
          </p:cNvPr>
          <p:cNvSpPr/>
          <p:nvPr/>
        </p:nvSpPr>
        <p:spPr>
          <a:xfrm>
            <a:off x="11059390" y="546386"/>
            <a:ext cx="751035" cy="7509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2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34C9-9625-B24D-91C0-20FCB933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Amplification:</a:t>
            </a:r>
            <a:br>
              <a:rPr lang="en-US" dirty="0"/>
            </a:br>
            <a:r>
              <a:rPr lang="en-US" dirty="0"/>
              <a:t>Polymerase Chain Reaction (PCR)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00F22-E71F-5D48-9F70-3BD3FDDF7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1295" y="520862"/>
            <a:ext cx="7650705" cy="5816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Dr. Kary Mullis  - 1985</a:t>
            </a:r>
          </a:p>
          <a:p>
            <a:pPr lvl="1"/>
            <a:r>
              <a:rPr lang="en-US" dirty="0"/>
              <a:t>1993 Nobel Prize in Chemistry</a:t>
            </a:r>
          </a:p>
          <a:p>
            <a:pPr lvl="1"/>
            <a:endParaRPr lang="en-US" dirty="0"/>
          </a:p>
          <a:p>
            <a:r>
              <a:rPr lang="en-US" dirty="0"/>
              <a:t>REVOLUTIONIZED LIFE SCIENCES</a:t>
            </a:r>
          </a:p>
          <a:p>
            <a:pPr lvl="1"/>
            <a:r>
              <a:rPr lang="en-US" dirty="0"/>
              <a:t>Made possible because of </a:t>
            </a:r>
            <a:r>
              <a:rPr lang="en-US" b="1" dirty="0"/>
              <a:t>Taq </a:t>
            </a:r>
            <a:r>
              <a:rPr lang="en-US" dirty="0"/>
              <a:t>Polymerase recovered from </a:t>
            </a:r>
            <a:r>
              <a:rPr lang="en-US" b="1" i="1" dirty="0"/>
              <a:t>Thermus aquaticus</a:t>
            </a:r>
          </a:p>
          <a:p>
            <a:pPr lvl="1"/>
            <a:r>
              <a:rPr lang="en-US" dirty="0"/>
              <a:t>Replication of DNA sequences at elevated temperatures that typically denature protein</a:t>
            </a:r>
          </a:p>
          <a:p>
            <a:pPr lvl="1"/>
            <a:endParaRPr lang="en-US" dirty="0"/>
          </a:p>
          <a:p>
            <a:r>
              <a:rPr lang="en-US" dirty="0"/>
              <a:t>Common uses</a:t>
            </a:r>
          </a:p>
          <a:p>
            <a:pPr lvl="1"/>
            <a:r>
              <a:rPr lang="en-US" dirty="0"/>
              <a:t>Basis for many molecular biology techniques</a:t>
            </a:r>
          </a:p>
          <a:p>
            <a:pPr lvl="1"/>
            <a:r>
              <a:rPr lang="en-US" dirty="0"/>
              <a:t>Diagnostic detection </a:t>
            </a:r>
            <a:br>
              <a:rPr lang="en-US" dirty="0"/>
            </a:br>
            <a:r>
              <a:rPr lang="en-US" dirty="0"/>
              <a:t>(PCR, RT-PCR, qPCR, Hybridization)</a:t>
            </a:r>
          </a:p>
          <a:p>
            <a:pPr lvl="1"/>
            <a:r>
              <a:rPr lang="en-US" dirty="0"/>
              <a:t>Amplification for other molecular techniques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621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4C18-F5BB-5343-941F-0A1BC3580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AE70-44EC-A34D-B208-217CAEC5A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355" y="240632"/>
            <a:ext cx="7489862" cy="6617368"/>
          </a:xfrm>
        </p:spPr>
        <p:txBody>
          <a:bodyPr>
            <a:normAutofit/>
          </a:bodyPr>
          <a:lstStyle/>
          <a:p>
            <a:r>
              <a:rPr lang="en-US" dirty="0"/>
              <a:t>Introductions:</a:t>
            </a:r>
          </a:p>
          <a:p>
            <a:r>
              <a:rPr lang="en-US" dirty="0"/>
              <a:t>Goal: </a:t>
            </a:r>
          </a:p>
          <a:p>
            <a:pPr lvl="1"/>
            <a:r>
              <a:rPr lang="en-US" dirty="0"/>
              <a:t>This course is an introduction to the tools as we use them.  It's not a course detailing every method, nor is it a detailed course about all of the concepts.  There are ALWAYS other ways to do things! </a:t>
            </a:r>
          </a:p>
          <a:p>
            <a:r>
              <a:rPr lang="en-US" dirty="0"/>
              <a:t>Handouts</a:t>
            </a:r>
          </a:p>
          <a:p>
            <a:r>
              <a:rPr lang="en-US" dirty="0"/>
              <a:t>Schedule</a:t>
            </a:r>
          </a:p>
          <a:p>
            <a:r>
              <a:rPr lang="en-US" dirty="0"/>
              <a:t>Logistics</a:t>
            </a:r>
          </a:p>
          <a:p>
            <a:pPr lvl="1"/>
            <a:r>
              <a:rPr lang="en-US" dirty="0"/>
              <a:t>Zoom – Chat for Q&amp;A</a:t>
            </a:r>
          </a:p>
          <a:p>
            <a:pPr lvl="1"/>
            <a:r>
              <a:rPr lang="en-US" dirty="0"/>
              <a:t>Dropbox for recordings</a:t>
            </a:r>
          </a:p>
          <a:p>
            <a:pPr lvl="1"/>
            <a:r>
              <a:rPr lang="en-US" dirty="0"/>
              <a:t>Slack</a:t>
            </a:r>
          </a:p>
          <a:p>
            <a:pPr lvl="1"/>
            <a:r>
              <a:rPr lang="en-US" dirty="0"/>
              <a:t>Question Box</a:t>
            </a:r>
          </a:p>
          <a:p>
            <a:pPr lvl="1"/>
            <a:r>
              <a:rPr lang="en-US" dirty="0"/>
              <a:t>HPRC</a:t>
            </a:r>
          </a:p>
        </p:txBody>
      </p:sp>
    </p:spTree>
    <p:extLst>
      <p:ext uri="{BB962C8B-B14F-4D97-AF65-F5344CB8AC3E}">
        <p14:creationId xmlns:p14="http://schemas.microsoft.com/office/powerpoint/2010/main" val="2948929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45C4B3-38F9-C647-B8C8-89C6EA5C507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6490" y="3404389"/>
            <a:ext cx="3223914" cy="32459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0587AC-5638-664C-9557-1183039995C0}"/>
              </a:ext>
            </a:extLst>
          </p:cNvPr>
          <p:cNvSpPr/>
          <p:nvPr/>
        </p:nvSpPr>
        <p:spPr>
          <a:xfrm>
            <a:off x="0" y="6519445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hlinkClick r:id="rId5"/>
              </a:rPr>
              <a:t>https://antisensescienceblog.wordpress.com</a:t>
            </a:r>
            <a:endParaRPr lang="en-US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B29A83-C554-C943-8966-77148CF03ED6}"/>
              </a:ext>
            </a:extLst>
          </p:cNvPr>
          <p:cNvGrpSpPr/>
          <p:nvPr/>
        </p:nvGrpSpPr>
        <p:grpSpPr>
          <a:xfrm>
            <a:off x="7674238" y="243134"/>
            <a:ext cx="4140708" cy="3068102"/>
            <a:chOff x="7674238" y="243134"/>
            <a:chExt cx="4140708" cy="306810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5C1D763-8608-FF48-93F6-235EA01767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email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674238" y="243134"/>
              <a:ext cx="4140707" cy="2895138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8AF4-27A5-B049-B216-04290C3E88B9}"/>
                </a:ext>
              </a:extLst>
            </p:cNvPr>
            <p:cNvCxnSpPr>
              <a:cxnSpLocks/>
            </p:cNvCxnSpPr>
            <p:nvPr/>
          </p:nvCxnSpPr>
          <p:spPr>
            <a:xfrm>
              <a:off x="7674238" y="243134"/>
              <a:ext cx="0" cy="3068102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86AA536-0D1B-7342-82FB-927C0E203B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4238" y="3304526"/>
              <a:ext cx="4140708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4A845824-2AC3-BE4E-A719-276F3C7381E3}"/>
              </a:ext>
            </a:extLst>
          </p:cNvPr>
          <p:cNvSpPr txBox="1"/>
          <p:nvPr/>
        </p:nvSpPr>
        <p:spPr>
          <a:xfrm rot="16200000">
            <a:off x="6761009" y="1877201"/>
            <a:ext cx="1382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A866CFA-9558-7B42-8DDC-CFCC1AF1A1B5}"/>
              </a:ext>
            </a:extLst>
          </p:cNvPr>
          <p:cNvGrpSpPr>
            <a:grpSpLocks noChangeAspect="1"/>
          </p:cNvGrpSpPr>
          <p:nvPr/>
        </p:nvGrpSpPr>
        <p:grpSpPr>
          <a:xfrm>
            <a:off x="190257" y="1236843"/>
            <a:ext cx="5290842" cy="4567609"/>
            <a:chOff x="107472" y="786490"/>
            <a:chExt cx="6064484" cy="52354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314F0B0-89BF-A44D-9BBB-2903C95BF2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r="14547"/>
            <a:stretch/>
          </p:blipFill>
          <p:spPr>
            <a:xfrm>
              <a:off x="107472" y="786490"/>
              <a:ext cx="6064484" cy="5235498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2274EE0-8992-3046-8B1A-FB0AD03026EC}"/>
                </a:ext>
              </a:extLst>
            </p:cNvPr>
            <p:cNvSpPr/>
            <p:nvPr/>
          </p:nvSpPr>
          <p:spPr>
            <a:xfrm>
              <a:off x="1828800" y="3930869"/>
              <a:ext cx="1376855" cy="33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1CDA591-9983-5F44-B19D-CFD641E4D21B}"/>
              </a:ext>
            </a:extLst>
          </p:cNvPr>
          <p:cNvSpPr txBox="1"/>
          <p:nvPr/>
        </p:nvSpPr>
        <p:spPr>
          <a:xfrm>
            <a:off x="231227" y="243795"/>
            <a:ext cx="6105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Polymerase Chain Reaction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522D6D4-08CC-FD40-A9CC-479959AD8149}"/>
              </a:ext>
            </a:extLst>
          </p:cNvPr>
          <p:cNvSpPr/>
          <p:nvPr/>
        </p:nvSpPr>
        <p:spPr>
          <a:xfrm>
            <a:off x="263484" y="3050220"/>
            <a:ext cx="1255126" cy="89518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D558C6B-6E1E-104D-A05A-1A5B67925914}"/>
              </a:ext>
            </a:extLst>
          </p:cNvPr>
          <p:cNvSpPr/>
          <p:nvPr/>
        </p:nvSpPr>
        <p:spPr>
          <a:xfrm>
            <a:off x="1415698" y="2004697"/>
            <a:ext cx="850419" cy="81801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4CAE0-6A2F-7940-B945-BA3A426269B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051" t="2118" r="2985" b="1851"/>
          <a:stretch/>
        </p:blipFill>
        <p:spPr>
          <a:xfrm>
            <a:off x="10185723" y="4185197"/>
            <a:ext cx="1875654" cy="19791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A120C5-D254-D745-B233-3F3D8203C50B}"/>
              </a:ext>
            </a:extLst>
          </p:cNvPr>
          <p:cNvSpPr txBox="1"/>
          <p:nvPr/>
        </p:nvSpPr>
        <p:spPr>
          <a:xfrm>
            <a:off x="3925232" y="2222360"/>
            <a:ext cx="334258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95ºC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Strands Separate = </a:t>
            </a:r>
            <a:r>
              <a:rPr lang="en-US" sz="1600" b="1" u="sng" dirty="0">
                <a:solidFill>
                  <a:srgbClr val="7030A0"/>
                </a:solidFill>
              </a:rPr>
              <a:t>Denaturing</a:t>
            </a:r>
            <a:endParaRPr lang="en-US" sz="1400" b="1" u="sng" dirty="0">
              <a:solidFill>
                <a:srgbClr val="7030A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E02617-96AC-4045-847F-EE9F90783818}"/>
              </a:ext>
            </a:extLst>
          </p:cNvPr>
          <p:cNvSpPr txBox="1"/>
          <p:nvPr/>
        </p:nvSpPr>
        <p:spPr>
          <a:xfrm>
            <a:off x="3925232" y="3138272"/>
            <a:ext cx="361509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55ºC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Primer binds template = </a:t>
            </a:r>
            <a:r>
              <a:rPr lang="en-US" sz="1600" b="1" u="sng" dirty="0">
                <a:solidFill>
                  <a:srgbClr val="7030A0"/>
                </a:solidFill>
              </a:rPr>
              <a:t>Annealing</a:t>
            </a:r>
            <a:endParaRPr lang="en-US" sz="1400" b="1" u="sng" dirty="0">
              <a:solidFill>
                <a:srgbClr val="7030A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81E321-0D74-1A47-9346-B076B92E00BC}"/>
              </a:ext>
            </a:extLst>
          </p:cNvPr>
          <p:cNvSpPr txBox="1"/>
          <p:nvPr/>
        </p:nvSpPr>
        <p:spPr>
          <a:xfrm>
            <a:off x="3948440" y="4413015"/>
            <a:ext cx="359957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72ºC </a:t>
            </a:r>
            <a:r>
              <a:rPr lang="en-US" sz="1400" dirty="0">
                <a:sym typeface="Wingdings" pitchFamily="2" charset="2"/>
              </a:rPr>
              <a:t> Synthesize new strand</a:t>
            </a:r>
            <a:r>
              <a:rPr lang="en-US" sz="1400" dirty="0"/>
              <a:t> = </a:t>
            </a:r>
            <a:r>
              <a:rPr lang="en-US" sz="1600" b="1" u="sng" dirty="0">
                <a:solidFill>
                  <a:srgbClr val="7030A0"/>
                </a:solidFill>
              </a:rPr>
              <a:t>Extension</a:t>
            </a:r>
            <a:endParaRPr lang="en-US" sz="1400" b="1" u="sng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9E2CC9-2D11-D743-9CD8-256921AEAF86}"/>
              </a:ext>
            </a:extLst>
          </p:cNvPr>
          <p:cNvSpPr txBox="1"/>
          <p:nvPr/>
        </p:nvSpPr>
        <p:spPr>
          <a:xfrm>
            <a:off x="0" y="1117633"/>
            <a:ext cx="10917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>
                <a:solidFill>
                  <a:srgbClr val="7030A0"/>
                </a:solidFill>
              </a:rPr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230266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F55FC2F-60D3-A042-A537-19C27CE9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PCR Signal Detection – Gel Electrophoresis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810940B-0006-C349-B2F5-65B9BE13B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5259" y="1162312"/>
            <a:ext cx="4768312" cy="5410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4565DFD-293C-3E4C-AC2E-C56AE0EC2AF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536" y="4521615"/>
            <a:ext cx="2963351" cy="169137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5F8663-D168-CE46-B16D-E6F7CC108C3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85" y="1393391"/>
            <a:ext cx="3241784" cy="43223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A2D098C-60E1-1C45-97E2-ED0FA6874C5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4541" y="1162312"/>
            <a:ext cx="3680718" cy="29997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3E3DC86-63E1-584A-BFFE-EFBE1BA14AFE}"/>
              </a:ext>
            </a:extLst>
          </p:cNvPr>
          <p:cNvSpPr txBox="1"/>
          <p:nvPr/>
        </p:nvSpPr>
        <p:spPr>
          <a:xfrm>
            <a:off x="8701684" y="6488668"/>
            <a:ext cx="1697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Genome Research Limited</a:t>
            </a:r>
            <a:endParaRPr lang="en-US" sz="1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7287C-06FC-FD49-8406-BFF1A66BBB83}"/>
              </a:ext>
            </a:extLst>
          </p:cNvPr>
          <p:cNvSpPr/>
          <p:nvPr/>
        </p:nvSpPr>
        <p:spPr>
          <a:xfrm>
            <a:off x="4103537" y="6174857"/>
            <a:ext cx="26125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6"/>
              </a:rPr>
              <a:t>https://www.khanacademy.org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41245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D9556-F8DE-A345-8CDC-7EF6F2C06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Automated Gel Electrophoresis</a:t>
            </a:r>
          </a:p>
        </p:txBody>
      </p:sp>
      <p:pic>
        <p:nvPicPr>
          <p:cNvPr id="1028" name="Picture 4" descr="4200 TapeStation Instrument from Agilent Technologies | SelectScience">
            <a:extLst>
              <a:ext uri="{FF2B5EF4-FFF2-40B4-BE49-F238E27FC236}">
                <a16:creationId xmlns:a16="http://schemas.microsoft.com/office/drawing/2014/main" id="{D63CA58C-B2E1-714E-ACC7-7C7949623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82" y="1234160"/>
            <a:ext cx="4814112" cy="562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od Measurement Practices for DNA Analysis with the Agilent 2200  TapeStation System">
            <a:extLst>
              <a:ext uri="{FF2B5EF4-FFF2-40B4-BE49-F238E27FC236}">
                <a16:creationId xmlns:a16="http://schemas.microsoft.com/office/drawing/2014/main" id="{F5CDFA37-038D-254E-8C92-C4CB5C79E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14423" y="2654428"/>
            <a:ext cx="2022554" cy="106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apestation Electropherogram report from a typical single-stranded... |  Download Scientific Diagram">
            <a:extLst>
              <a:ext uri="{FF2B5EF4-FFF2-40B4-BE49-F238E27FC236}">
                <a16:creationId xmlns:a16="http://schemas.microsoft.com/office/drawing/2014/main" id="{4433660F-C557-4246-8EF7-8CC93B813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289" y="1156713"/>
            <a:ext cx="3852931" cy="203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E1BDC0-7C10-B847-8E2C-2D8D03E6FD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008" y="3429000"/>
            <a:ext cx="3386229" cy="327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65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918F-8EB0-F74B-8E0E-0CDCD88E1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Hybridization-Capture for Target-Enriched Sequencing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4CF0F70-60CF-3972-E7E7-A23DE4A6D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5" t="8418" r="9254"/>
          <a:stretch/>
        </p:blipFill>
        <p:spPr>
          <a:xfrm>
            <a:off x="5390285" y="1187894"/>
            <a:ext cx="6801715" cy="53958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38A5CF-658B-0D5B-737D-E374FA6EEED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1030" y="1347055"/>
            <a:ext cx="4562653" cy="403774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AC7BC5-0A13-5D9A-678B-46ECDEB33C62}"/>
              </a:ext>
            </a:extLst>
          </p:cNvPr>
          <p:cNvSpPr/>
          <p:nvPr/>
        </p:nvSpPr>
        <p:spPr>
          <a:xfrm>
            <a:off x="693475" y="5494855"/>
            <a:ext cx="40334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www.macmillanhighered.com</a:t>
            </a:r>
          </a:p>
        </p:txBody>
      </p:sp>
    </p:spTree>
    <p:extLst>
      <p:ext uri="{BB962C8B-B14F-4D97-AF65-F5344CB8AC3E}">
        <p14:creationId xmlns:p14="http://schemas.microsoft.com/office/powerpoint/2010/main" val="299980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 panose="02040502050405020303" pitchFamily="18" charset="0"/>
              </a:rPr>
              <a:t>Metagenomics or Metagenomics</a:t>
            </a:r>
            <a:r>
              <a:rPr lang="mr-IN" dirty="0">
                <a:latin typeface="Georgia" panose="02040502050405020303" pitchFamily="18" charset="0"/>
              </a:rPr>
              <a:t>…</a:t>
            </a:r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F3E1868-7813-5046-878D-DE51A32DDF29}"/>
              </a:ext>
            </a:extLst>
          </p:cNvPr>
          <p:cNvSpPr txBox="1">
            <a:spLocks/>
          </p:cNvSpPr>
          <p:nvPr/>
        </p:nvSpPr>
        <p:spPr>
          <a:xfrm>
            <a:off x="6698512" y="1244119"/>
            <a:ext cx="5270881" cy="3639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Courier New" charset="0"/>
              <a:buChar char="o"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Targeted (marker) sequencing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Only sequence PCR amplicons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16s rRNA gene, 18s rRNA gene, etc.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Pull-down libraries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ontent Placeholder 19">
            <a:extLst>
              <a:ext uri="{FF2B5EF4-FFF2-40B4-BE49-F238E27FC236}">
                <a16:creationId xmlns:a16="http://schemas.microsoft.com/office/drawing/2014/main" id="{345A6FA2-32EF-2F44-8C53-63B711021031}"/>
              </a:ext>
            </a:extLst>
          </p:cNvPr>
          <p:cNvSpPr txBox="1">
            <a:spLocks/>
          </p:cNvSpPr>
          <p:nvPr/>
        </p:nvSpPr>
        <p:spPr>
          <a:xfrm>
            <a:off x="104552" y="1244119"/>
            <a:ext cx="6593959" cy="4210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Courier New" charset="0"/>
              <a:buChar char="o"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“Shotgun” sequencing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Sequencing randomly sheared pieces of DNA</a:t>
            </a:r>
          </a:p>
          <a:p>
            <a:pPr marL="1142971" marR="0" lvl="2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 genomic content in sample</a:t>
            </a:r>
          </a:p>
          <a:p>
            <a:pPr marL="1142971" marR="0" lvl="2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genome vs. Metagenomic samples</a:t>
            </a:r>
          </a:p>
          <a:p>
            <a:pPr marL="1142971" marR="0" lvl="2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Frequency of reads generated is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proportional to the frequency of DNA sequences in the underlying genome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(i.e., there is no selection)</a:t>
            </a:r>
          </a:p>
          <a:p>
            <a:pPr marL="685783" marR="0" lvl="1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Courier New" charset="0"/>
              <a:buChar char="o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03A304-4772-5638-955B-9ACDD7BDA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141" y="3122757"/>
            <a:ext cx="4209417" cy="188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708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3D35-BEFD-C34F-A8A3-CE4EB4EA1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Ribosomes and the 16S rRNA Gene</a:t>
            </a:r>
          </a:p>
        </p:txBody>
      </p:sp>
      <p:pic>
        <p:nvPicPr>
          <p:cNvPr id="5124" name="Picture 4" descr="Learn Three Domains of Life in 4 minutes.">
            <a:extLst>
              <a:ext uri="{FF2B5EF4-FFF2-40B4-BE49-F238E27FC236}">
                <a16:creationId xmlns:a16="http://schemas.microsoft.com/office/drawing/2014/main" id="{A381079A-2733-FD42-9DA2-058FAD328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8" t="7760" r="11321" b="5418"/>
          <a:stretch/>
        </p:blipFill>
        <p:spPr bwMode="auto">
          <a:xfrm>
            <a:off x="7780284" y="1407868"/>
            <a:ext cx="4060618" cy="352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rotein Synthesis / Ribosome Assemble Protein Molecules Stock Vector -  Illustration of cell, liver: 118064461">
            <a:extLst>
              <a:ext uri="{FF2B5EF4-FFF2-40B4-BE49-F238E27FC236}">
                <a16:creationId xmlns:a16="http://schemas.microsoft.com/office/drawing/2014/main" id="{E5677777-4949-DF4B-B605-97B95BD789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06" t="8776" r="6800" b="19325"/>
          <a:stretch/>
        </p:blipFill>
        <p:spPr bwMode="auto">
          <a:xfrm>
            <a:off x="351097" y="1228856"/>
            <a:ext cx="7322917" cy="378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09F400-8132-90B7-8664-62BBB11241E2}"/>
              </a:ext>
            </a:extLst>
          </p:cNvPr>
          <p:cNvSpPr txBox="1"/>
          <p:nvPr/>
        </p:nvSpPr>
        <p:spPr>
          <a:xfrm>
            <a:off x="2601071" y="5099419"/>
            <a:ext cx="2532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Protein Translation</a:t>
            </a:r>
          </a:p>
        </p:txBody>
      </p:sp>
    </p:spTree>
    <p:extLst>
      <p:ext uri="{BB962C8B-B14F-4D97-AF65-F5344CB8AC3E}">
        <p14:creationId xmlns:p14="http://schemas.microsoft.com/office/powerpoint/2010/main" val="1541415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D51AE0F-3B04-2B4E-B617-518163CE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5" r="6293"/>
          <a:stretch/>
        </p:blipFill>
        <p:spPr>
          <a:xfrm>
            <a:off x="5309434" y="1920096"/>
            <a:ext cx="6635462" cy="2968198"/>
          </a:xfrm>
          <a:prstGeom prst="rect">
            <a:avLst/>
          </a:prstGeom>
          <a:solidFill>
            <a:srgbClr val="A5A5A5">
              <a:lumMod val="20000"/>
              <a:lumOff val="8000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 panose="02040502050405020303" pitchFamily="18" charset="0"/>
              </a:rPr>
              <a:t>16S rRNA Gene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80C48-07C8-D343-AB5F-EEC766076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40" y="1264423"/>
            <a:ext cx="4368361" cy="4775457"/>
          </a:xfrm>
        </p:spPr>
        <p:txBody>
          <a:bodyPr/>
          <a:lstStyle/>
          <a:p>
            <a:r>
              <a:rPr lang="en-US" dirty="0"/>
              <a:t>Constant regions </a:t>
            </a:r>
          </a:p>
          <a:p>
            <a:pPr lvl="1"/>
            <a:r>
              <a:rPr lang="en-US" dirty="0"/>
              <a:t>Highly conserved among all bacteria</a:t>
            </a:r>
          </a:p>
          <a:p>
            <a:r>
              <a:rPr lang="en-US" dirty="0"/>
              <a:t>Interspersed with variable regions </a:t>
            </a:r>
          </a:p>
          <a:p>
            <a:pPr lvl="1"/>
            <a:r>
              <a:rPr lang="en-US" dirty="0"/>
              <a:t>Conserved within a bacterial species</a:t>
            </a:r>
          </a:p>
          <a:p>
            <a:pPr lvl="1"/>
            <a:r>
              <a:rPr lang="en-US" dirty="0"/>
              <a:t>Variable among different species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84962" y="4888294"/>
            <a:ext cx="56228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http://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www.lcsciences.com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/discovery/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-content/uploads/16s-gene.png</a:t>
            </a:r>
          </a:p>
        </p:txBody>
      </p:sp>
    </p:spTree>
    <p:extLst>
      <p:ext uri="{BB962C8B-B14F-4D97-AF65-F5344CB8AC3E}">
        <p14:creationId xmlns:p14="http://schemas.microsoft.com/office/powerpoint/2010/main" val="642719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291" tIns="45646" rIns="91291" bIns="45646" rtlCol="0" anchor="ctr">
            <a:noAutofit/>
          </a:bodyPr>
          <a:lstStyle/>
          <a:p>
            <a:r>
              <a:rPr lang="en-US" sz="3600" dirty="0"/>
              <a:t>High Throughput Sequencing is Revolutionizing </a:t>
            </a:r>
            <a:br>
              <a:rPr lang="en-US" sz="3600" dirty="0"/>
            </a:br>
            <a:r>
              <a:rPr lang="en-US" sz="3600" dirty="0"/>
              <a:t>All Areas of Life Sciences!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544005" y="0"/>
            <a:ext cx="7003374" cy="3518704"/>
          </a:xfrm>
        </p:spPr>
        <p:txBody>
          <a:bodyPr>
            <a:normAutofit/>
          </a:bodyPr>
          <a:lstStyle/>
          <a:p>
            <a:r>
              <a:rPr lang="en-US" sz="3200" dirty="0"/>
              <a:t>Sequencing costs have dropped ~100,000-fold since 2001 </a:t>
            </a:r>
          </a:p>
          <a:p>
            <a:pPr lvl="2"/>
            <a:r>
              <a:rPr lang="en-US" sz="2400" dirty="0"/>
              <a:t>From ~$9,000 per </a:t>
            </a:r>
            <a:r>
              <a:rPr lang="en-US" sz="2400" dirty="0" err="1"/>
              <a:t>Mbase</a:t>
            </a:r>
            <a:r>
              <a:rPr lang="en-US" sz="2400" dirty="0"/>
              <a:t> of raw </a:t>
            </a:r>
            <a:br>
              <a:rPr lang="en-US" sz="2400" dirty="0"/>
            </a:br>
            <a:r>
              <a:rPr lang="en-US" sz="2400" dirty="0"/>
              <a:t>sequencing in 2000 to about $0.09 today! </a:t>
            </a:r>
          </a:p>
          <a:p>
            <a:pPr lvl="2"/>
            <a:r>
              <a:rPr lang="en-US" sz="2400" dirty="0"/>
              <a:t>Rapid, “desktop” sequencing is a reality! </a:t>
            </a:r>
          </a:p>
          <a:p>
            <a:pPr lvl="2"/>
            <a:r>
              <a:rPr lang="en-US" sz="2400" dirty="0"/>
              <a:t>So is “industrial-strength,” “high-volume”</a:t>
            </a:r>
          </a:p>
        </p:txBody>
      </p:sp>
      <p:pic>
        <p:nvPicPr>
          <p:cNvPr id="6146" name="Picture 2" descr="Illumina Launches the NextSeq™ 500 Sequencing System | Business Wire">
            <a:extLst>
              <a:ext uri="{FF2B5EF4-FFF2-40B4-BE49-F238E27FC236}">
                <a16:creationId xmlns:a16="http://schemas.microsoft.com/office/drawing/2014/main" id="{A976AC55-A509-D946-82E2-8304DF97D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910" y="3024788"/>
            <a:ext cx="4587433" cy="383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50F561-FBEC-3ECA-4D5F-ED429B2F5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341" y="3883188"/>
            <a:ext cx="639874" cy="5990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067277-4BF0-B91A-6083-E76E4C464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091" y="4833556"/>
            <a:ext cx="1303387" cy="10427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44D700-06CB-C34A-BCDB-7E040A7536A8}"/>
              </a:ext>
            </a:extLst>
          </p:cNvPr>
          <p:cNvSpPr/>
          <p:nvPr/>
        </p:nvSpPr>
        <p:spPr>
          <a:xfrm>
            <a:off x="4081721" y="6121219"/>
            <a:ext cx="3231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https://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nanoporetech.com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/products/minion</a:t>
            </a:r>
          </a:p>
        </p:txBody>
      </p:sp>
    </p:spTree>
    <p:extLst>
      <p:ext uri="{BB962C8B-B14F-4D97-AF65-F5344CB8AC3E}">
        <p14:creationId xmlns:p14="http://schemas.microsoft.com/office/powerpoint/2010/main" val="991268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7" name="Rectangle 2"/>
          <p:cNvSpPr>
            <a:spLocks noGrp="1" noChangeArrowheads="1"/>
          </p:cNvSpPr>
          <p:nvPr>
            <p:ph type="title"/>
          </p:nvPr>
        </p:nvSpPr>
        <p:spPr>
          <a:xfrm>
            <a:off x="693475" y="284524"/>
            <a:ext cx="11014337" cy="58314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de-DE" sz="3200" b="1" dirty="0" err="1">
                <a:solidFill>
                  <a:schemeClr val="bg1"/>
                </a:solidFill>
              </a:rPr>
              <a:t>Choices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for</a:t>
            </a:r>
            <a:r>
              <a:rPr lang="de-DE" sz="3200" b="1" dirty="0">
                <a:solidFill>
                  <a:schemeClr val="bg1"/>
                </a:solidFill>
              </a:rPr>
              <a:t> High-</a:t>
            </a:r>
            <a:r>
              <a:rPr lang="de-DE" sz="3200" b="1" dirty="0" err="1">
                <a:solidFill>
                  <a:schemeClr val="bg1"/>
                </a:solidFill>
              </a:rPr>
              <a:t>Throughput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Sequencing</a:t>
            </a:r>
            <a:endParaRPr lang="de-DE" sz="3100" dirty="0">
              <a:solidFill>
                <a:schemeClr val="bg1"/>
              </a:solidFill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7731505-00C7-7E42-AB28-45203E484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0407" y="2004060"/>
            <a:ext cx="6001593" cy="3979167"/>
          </a:xfrm>
        </p:spPr>
        <p:txBody>
          <a:bodyPr anchor="t">
            <a:normAutofit/>
          </a:bodyPr>
          <a:lstStyle/>
          <a:p>
            <a:r>
              <a:rPr lang="en-US" sz="2400" dirty="0"/>
              <a:t>Illumina [Nova-, Hi-, Mi-, Mini-]seq</a:t>
            </a:r>
          </a:p>
          <a:p>
            <a:r>
              <a:rPr lang="en-US" sz="2400" dirty="0"/>
              <a:t>150-300 base reads</a:t>
            </a:r>
          </a:p>
          <a:p>
            <a:r>
              <a:rPr lang="en-US" sz="2400" dirty="0"/>
              <a:t>Low base call error rate (0.001-0.0001%)</a:t>
            </a:r>
          </a:p>
          <a:p>
            <a:r>
              <a:rPr lang="en-US" sz="2400" dirty="0"/>
              <a:t>Very common, highly accessible</a:t>
            </a:r>
          </a:p>
          <a:p>
            <a:r>
              <a:rPr lang="en-US" sz="2400" dirty="0"/>
              <a:t>Higher output (more Gb per run)</a:t>
            </a:r>
          </a:p>
          <a:p>
            <a:r>
              <a:rPr lang="en-US" sz="2400" dirty="0"/>
              <a:t>Lower cost per Gb</a:t>
            </a:r>
          </a:p>
          <a:p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200643" y="1374197"/>
            <a:ext cx="1822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6453" fontAlgn="auto">
              <a:spcBef>
                <a:spcPts val="0"/>
              </a:spcBef>
              <a:spcAft>
                <a:spcPts val="0"/>
              </a:spcAft>
            </a:pPr>
            <a:r>
              <a:rPr lang="en-US" sz="2800" b="1" u="sng" dirty="0">
                <a:solidFill>
                  <a:prstClr val="black"/>
                </a:solidFill>
                <a:latin typeface="Calibri"/>
              </a:rPr>
              <a:t>Short Read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475" y="1374197"/>
            <a:ext cx="1721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6453" fontAlgn="auto">
              <a:spcBef>
                <a:spcPts val="0"/>
              </a:spcBef>
              <a:spcAft>
                <a:spcPts val="0"/>
              </a:spcAft>
            </a:pPr>
            <a:r>
              <a:rPr lang="en-US" sz="2800" b="1" u="sng" dirty="0">
                <a:solidFill>
                  <a:prstClr val="black"/>
                </a:solidFill>
                <a:latin typeface="Calibri"/>
              </a:rPr>
              <a:t>Long Read</a:t>
            </a:r>
          </a:p>
        </p:txBody>
      </p:sp>
      <p:sp>
        <p:nvSpPr>
          <p:cNvPr id="26" name="Content Placeholder 14">
            <a:extLst>
              <a:ext uri="{FF2B5EF4-FFF2-40B4-BE49-F238E27FC236}">
                <a16:creationId xmlns:a16="http://schemas.microsoft.com/office/drawing/2014/main" id="{3D094849-BE0A-1F43-98AA-4F4A855DDA01}"/>
              </a:ext>
            </a:extLst>
          </p:cNvPr>
          <p:cNvSpPr txBox="1">
            <a:spLocks/>
          </p:cNvSpPr>
          <p:nvPr/>
        </p:nvSpPr>
        <p:spPr>
          <a:xfrm>
            <a:off x="612567" y="1283970"/>
            <a:ext cx="5611069" cy="4775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/>
          </a:p>
        </p:txBody>
      </p:sp>
      <p:sp>
        <p:nvSpPr>
          <p:cNvPr id="28" name="Content Placeholder 14">
            <a:extLst>
              <a:ext uri="{FF2B5EF4-FFF2-40B4-BE49-F238E27FC236}">
                <a16:creationId xmlns:a16="http://schemas.microsoft.com/office/drawing/2014/main" id="{A50BBE4B-C5D4-5E48-9C4C-E5BECC9ACFD3}"/>
              </a:ext>
            </a:extLst>
          </p:cNvPr>
          <p:cNvSpPr txBox="1">
            <a:spLocks/>
          </p:cNvSpPr>
          <p:nvPr/>
        </p:nvSpPr>
        <p:spPr>
          <a:xfrm>
            <a:off x="780207" y="2004060"/>
            <a:ext cx="5611069" cy="39791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400" dirty="0"/>
              <a:t>Examples: PacBio, </a:t>
            </a:r>
            <a:r>
              <a:rPr lang="en-US" sz="2400" dirty="0" err="1"/>
              <a:t>MinION</a:t>
            </a:r>
            <a:endParaRPr lang="en-US" sz="2400" dirty="0"/>
          </a:p>
          <a:p>
            <a:pPr fontAlgn="auto">
              <a:spcAft>
                <a:spcPts val="0"/>
              </a:spcAft>
            </a:pPr>
            <a:r>
              <a:rPr lang="en-US" sz="2400" dirty="0"/>
              <a:t>10-15Kb reads (PacBio)</a:t>
            </a:r>
          </a:p>
          <a:p>
            <a:pPr fontAlgn="auto">
              <a:spcAft>
                <a:spcPts val="0"/>
              </a:spcAft>
            </a:pPr>
            <a:r>
              <a:rPr lang="en-US" sz="2400" dirty="0"/>
              <a:t>Higher base call error rate (15-20%)</a:t>
            </a:r>
          </a:p>
          <a:p>
            <a:pPr fontAlgn="auto">
              <a:spcAft>
                <a:spcPts val="0"/>
              </a:spcAft>
            </a:pPr>
            <a:r>
              <a:rPr lang="en-US" sz="2400" dirty="0"/>
              <a:t>Less common (</a:t>
            </a:r>
            <a:r>
              <a:rPr lang="en-US" sz="2400" dirty="0" err="1"/>
              <a:t>esp</a:t>
            </a:r>
            <a:r>
              <a:rPr lang="en-US" sz="2400" dirty="0"/>
              <a:t> metagenomics)</a:t>
            </a:r>
          </a:p>
          <a:p>
            <a:pPr fontAlgn="auto">
              <a:spcAft>
                <a:spcPts val="0"/>
              </a:spcAft>
            </a:pPr>
            <a:r>
              <a:rPr lang="en-US" sz="2400" dirty="0"/>
              <a:t>Lower output per run</a:t>
            </a:r>
          </a:p>
          <a:p>
            <a:pPr fontAlgn="auto">
              <a:spcAft>
                <a:spcPts val="0"/>
              </a:spcAft>
            </a:pPr>
            <a:r>
              <a:rPr lang="en-US" sz="2400" dirty="0"/>
              <a:t>Higher cost per Gb</a:t>
            </a:r>
          </a:p>
        </p:txBody>
      </p:sp>
    </p:spTree>
    <p:extLst>
      <p:ext uri="{BB962C8B-B14F-4D97-AF65-F5344CB8AC3E}">
        <p14:creationId xmlns:p14="http://schemas.microsoft.com/office/powerpoint/2010/main" val="1771024152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53752"/>
            <a:ext cx="12192000" cy="633017"/>
          </a:xfrm>
        </p:spPr>
        <p:txBody>
          <a:bodyPr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de-DE" b="1" dirty="0">
                <a:solidFill>
                  <a:srgbClr val="6F3240"/>
                </a:solidFill>
              </a:rPr>
              <a:t>Choices for High-</a:t>
            </a:r>
            <a:r>
              <a:rPr lang="de-DE" b="1" dirty="0" err="1">
                <a:solidFill>
                  <a:srgbClr val="6F3240"/>
                </a:solidFill>
              </a:rPr>
              <a:t>Throughput</a:t>
            </a:r>
            <a:r>
              <a:rPr lang="de-DE" b="1" dirty="0">
                <a:solidFill>
                  <a:srgbClr val="6F3240"/>
                </a:solidFill>
              </a:rPr>
              <a:t> Sequencing </a:t>
            </a:r>
            <a:endParaRPr lang="de-DE" sz="3100" dirty="0">
              <a:solidFill>
                <a:srgbClr val="6F3240"/>
              </a:solidFill>
            </a:endParaRPr>
          </a:p>
        </p:txBody>
      </p:sp>
      <p:sp>
        <p:nvSpPr>
          <p:cNvPr id="44" name="Text Box 4"/>
          <p:cNvSpPr txBox="1">
            <a:spLocks noChangeArrowheads="1"/>
          </p:cNvSpPr>
          <p:nvPr/>
        </p:nvSpPr>
        <p:spPr bwMode="auto">
          <a:xfrm>
            <a:off x="9128168" y="4228059"/>
            <a:ext cx="2726373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Illumina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MiSeq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25 Million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25-300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bp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1929883" y="3088824"/>
            <a:ext cx="225425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PacBio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rsII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500Mb - 1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50k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10-15kbp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mean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10-15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possible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15%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pass)</a:t>
            </a: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9112243" y="3121003"/>
            <a:ext cx="274229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Illumina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NextSeq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25 Million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50-150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bp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0470" y="3341967"/>
            <a:ext cx="985118" cy="9049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16079" y="1656973"/>
            <a:ext cx="3220279" cy="14196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43671" y="1075720"/>
            <a:ext cx="2054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Short Read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91275" y="1098913"/>
            <a:ext cx="1938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Long Read</a:t>
            </a:r>
          </a:p>
        </p:txBody>
      </p:sp>
      <p:sp>
        <p:nvSpPr>
          <p:cNvPr id="23" name="Text Box 4"/>
          <p:cNvSpPr txBox="1">
            <a:spLocks noChangeArrowheads="1"/>
          </p:cNvSpPr>
          <p:nvPr/>
        </p:nvSpPr>
        <p:spPr bwMode="auto">
          <a:xfrm>
            <a:off x="4039540" y="3088824"/>
            <a:ext cx="2596242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PacBio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Sequel</a:t>
            </a: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5-10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500k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10-15kbp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10-15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possible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15%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pass)</a:t>
            </a:r>
          </a:p>
        </p:txBody>
      </p:sp>
      <p:sp>
        <p:nvSpPr>
          <p:cNvPr id="2" name="Rectangle 1"/>
          <p:cNvSpPr/>
          <p:nvPr/>
        </p:nvSpPr>
        <p:spPr>
          <a:xfrm>
            <a:off x="1385455" y="606543"/>
            <a:ext cx="9421090" cy="4456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throughput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length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paired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rate,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cost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per </a:t>
            </a:r>
            <a:r>
              <a:rPr kumimoji="0" lang="de-DE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6F324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6556085"/>
            <a:ext cx="17793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http://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www.pacb.com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/</a:t>
            </a:r>
          </a:p>
        </p:txBody>
      </p:sp>
      <p:sp>
        <p:nvSpPr>
          <p:cNvPr id="10" name="Rectangle 9"/>
          <p:cNvSpPr/>
          <p:nvPr/>
        </p:nvSpPr>
        <p:spPr>
          <a:xfrm>
            <a:off x="9833827" y="6550223"/>
            <a:ext cx="21080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https://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www.illumina.com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/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318" y="5305277"/>
            <a:ext cx="550016" cy="514952"/>
          </a:xfrm>
          <a:prstGeom prst="rect">
            <a:avLst/>
          </a:prstGeom>
        </p:spPr>
      </p:pic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950236" y="4852056"/>
            <a:ext cx="2596242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Nanopore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MinION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10-30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&gt;2Mbp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possible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5-20%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330011" y="6566246"/>
            <a:ext cx="3231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https://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nanoporetech.com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/products/minion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A90B59-2843-3846-8B9A-1322970933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21" r="13237" b="1401"/>
          <a:stretch/>
        </p:blipFill>
        <p:spPr>
          <a:xfrm>
            <a:off x="7554157" y="1730424"/>
            <a:ext cx="1432802" cy="1532097"/>
          </a:xfrm>
          <a:prstGeom prst="rect">
            <a:avLst/>
          </a:prstGeom>
        </p:spPr>
      </p:pic>
      <p:sp>
        <p:nvSpPr>
          <p:cNvPr id="25" name="Text Box 4">
            <a:extLst>
              <a:ext uri="{FF2B5EF4-FFF2-40B4-BE49-F238E27FC236}">
                <a16:creationId xmlns:a16="http://schemas.microsoft.com/office/drawing/2014/main" id="{0F324BFB-D391-8746-8309-DF4DF8FA7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2243" y="1730424"/>
            <a:ext cx="2742298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Illumina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NovaSeq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6000</a:t>
            </a: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Flow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cells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SP/S1/S2/S4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b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4800-6000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40 Billion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50-250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bp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EDFB385-C0C2-C143-BD74-158896EBD7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3765" y="5019805"/>
            <a:ext cx="1252190" cy="1001752"/>
          </a:xfrm>
          <a:prstGeom prst="rect">
            <a:avLst/>
          </a:prstGeom>
        </p:spPr>
      </p:pic>
      <p:sp>
        <p:nvSpPr>
          <p:cNvPr id="27" name="Text Box 4">
            <a:extLst>
              <a:ext uri="{FF2B5EF4-FFF2-40B4-BE49-F238E27FC236}">
                <a16:creationId xmlns:a16="http://schemas.microsoft.com/office/drawing/2014/main" id="{C832ECB9-0FC0-A44C-92CA-78222C1A0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823" y="4907610"/>
            <a:ext cx="2344354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Nanopore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PromethION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315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&gt;2Mbp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possible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5-20%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8F08B7C-40D3-97E9-9817-1834CB5738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95" y="5368485"/>
            <a:ext cx="2710447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Illumina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MiniSeq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7.5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25 Million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run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150 bp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reads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052" name="Picture 4" descr="Illumina, Inc. - Illumina Extends Genomics Portfolio">
            <a:extLst>
              <a:ext uri="{FF2B5EF4-FFF2-40B4-BE49-F238E27FC236}">
                <a16:creationId xmlns:a16="http://schemas.microsoft.com/office/drawing/2014/main" id="{8C2D1212-AAA9-04B2-969C-0B312C1178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80" r="23361"/>
          <a:stretch/>
        </p:blipFill>
        <p:spPr bwMode="auto">
          <a:xfrm>
            <a:off x="13431790" y="3718567"/>
            <a:ext cx="134014" cy="115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llumina Miseq | Initiative for Genome Editing and Neurodegeneration">
            <a:extLst>
              <a:ext uri="{FF2B5EF4-FFF2-40B4-BE49-F238E27FC236}">
                <a16:creationId xmlns:a16="http://schemas.microsoft.com/office/drawing/2014/main" id="{74E220C6-8041-A195-66EB-B5F9D8864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979" y="4506848"/>
            <a:ext cx="1206612" cy="904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llumina MiniSeq DNA and RNA System">
            <a:extLst>
              <a:ext uri="{FF2B5EF4-FFF2-40B4-BE49-F238E27FC236}">
                <a16:creationId xmlns:a16="http://schemas.microsoft.com/office/drawing/2014/main" id="{E13B3CEA-7FB8-AD3E-1878-9DBBB155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725" y="5557233"/>
            <a:ext cx="852514" cy="85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65186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4E226-368D-F249-A980-9D18B6358A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Autofit/>
          </a:bodyPr>
          <a:lstStyle/>
          <a:p>
            <a:r>
              <a:rPr lang="en-US" sz="4000" dirty="0"/>
              <a:t>Background Concepts: Microbial Ecology and Metagenomic Sequencing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99B42-E1B5-BE4A-B02A-31E4B48D2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547872"/>
            <a:ext cx="8673427" cy="1388129"/>
          </a:xfrm>
        </p:spPr>
        <p:txBody>
          <a:bodyPr tIns="36576" bIns="0">
            <a:normAutofit lnSpcReduction="10000"/>
          </a:bodyPr>
          <a:lstStyle/>
          <a:p>
            <a:pPr lvl="0">
              <a:buClr>
                <a:srgbClr val="A5B592"/>
              </a:buClr>
            </a:pPr>
            <a:r>
              <a:rPr lang="en-US" sz="2400" b="1" dirty="0"/>
              <a:t>Paul S. Morley, DVM, PhD, DACVIM (LAIM)</a:t>
            </a:r>
            <a:br>
              <a:rPr lang="en-US" sz="2000" dirty="0"/>
            </a:br>
            <a:r>
              <a:rPr lang="en-US" sz="2000" dirty="0"/>
              <a:t>Professor and Director of Research</a:t>
            </a:r>
            <a:br>
              <a:rPr lang="en-US" sz="2000" dirty="0"/>
            </a:br>
            <a:r>
              <a:rPr lang="en-US" sz="2000" dirty="0"/>
              <a:t>Sally Rau McIntosh Endowed Chair</a:t>
            </a:r>
          </a:p>
          <a:p>
            <a:pPr lvl="0">
              <a:buClr>
                <a:srgbClr val="A5B592"/>
              </a:buClr>
            </a:pPr>
            <a:r>
              <a:rPr lang="en-US" sz="2000" dirty="0"/>
              <a:t>VERO – Veterinary Education Research &amp; Outreach Program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40EB07-A1C5-5545-8B51-64FA914345F1}"/>
              </a:ext>
            </a:extLst>
          </p:cNvPr>
          <p:cNvSpPr txBox="1"/>
          <p:nvPr/>
        </p:nvSpPr>
        <p:spPr>
          <a:xfrm>
            <a:off x="9313333" y="6002528"/>
            <a:ext cx="2711894" cy="734230"/>
          </a:xfrm>
          <a:prstGeom prst="rect">
            <a:avLst/>
          </a:prstGeom>
          <a:solidFill>
            <a:srgbClr val="6F324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pmorley@tamu.edu</a:t>
            </a:r>
          </a:p>
          <a:p>
            <a:pPr algn="ctr"/>
            <a:r>
              <a:rPr lang="en-US" sz="2000" b="1" dirty="0" err="1">
                <a:solidFill>
                  <a:schemeClr val="bg1"/>
                </a:solidFill>
              </a:rPr>
              <a:t>VEROresearch.org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094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EF8A43-4237-22C6-A71D-89C634FC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Choices for High-Throughput Sequencing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7731505-00C7-7E42-AB28-45203E484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376" y="1678748"/>
            <a:ext cx="5810569" cy="35699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Illumina [Nova-, Next-, Mi-, Mini-] seq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150-300 base reads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Low error rate (0.001-0.0001%)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Very common, highly accessible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Higher output (more Gb per run)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r>
              <a:rPr lang="en-US" sz="2400" dirty="0">
                <a:solidFill>
                  <a:prstClr val="black"/>
                </a:solidFill>
                <a:latin typeface="Georgia" panose="02040502050405020303" pitchFamily="18" charset="0"/>
              </a:rPr>
              <a:t>Lower cost per Gb</a:t>
            </a:r>
          </a:p>
          <a:p>
            <a:pPr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</a:pPr>
            <a:endParaRPr lang="en-US" sz="2400" dirty="0">
              <a:solidFill>
                <a:prstClr val="black"/>
              </a:solidFill>
              <a:latin typeface="Georgia" panose="020405020504050203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37075" y="1093973"/>
            <a:ext cx="2054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Short Read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40515" y="1093973"/>
            <a:ext cx="1938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Long Read</a:t>
            </a:r>
          </a:p>
        </p:txBody>
      </p:sp>
      <p:sp>
        <p:nvSpPr>
          <p:cNvPr id="28" name="Content Placeholder 14">
            <a:extLst>
              <a:ext uri="{FF2B5EF4-FFF2-40B4-BE49-F238E27FC236}">
                <a16:creationId xmlns:a16="http://schemas.microsoft.com/office/drawing/2014/main" id="{A50BBE4B-C5D4-5E48-9C4C-E5BECC9ACFD3}"/>
              </a:ext>
            </a:extLst>
          </p:cNvPr>
          <p:cNvSpPr txBox="1">
            <a:spLocks/>
          </p:cNvSpPr>
          <p:nvPr/>
        </p:nvSpPr>
        <p:spPr>
          <a:xfrm>
            <a:off x="1227247" y="1743365"/>
            <a:ext cx="5611069" cy="39791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Examples: PacBio,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NanoPore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15Kb reads – 5Mb </a:t>
            </a: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Much higher error rate (15-20%)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</a:rPr>
              <a:t>	(newer chemistry?)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Increasingly common </a:t>
            </a: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Lower output per run</a:t>
            </a: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Higher cost per Gb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C5BE5372-07CD-172A-8C3B-5EF469F63013}"/>
              </a:ext>
            </a:extLst>
          </p:cNvPr>
          <p:cNvSpPr txBox="1">
            <a:spLocks/>
          </p:cNvSpPr>
          <p:nvPr/>
        </p:nvSpPr>
        <p:spPr>
          <a:xfrm>
            <a:off x="2466767" y="5183515"/>
            <a:ext cx="9570720" cy="18176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Sequencing provides unprecedented ability to examine microbial communities</a:t>
            </a: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Does not replace utility of other diagnostics (e.g., PCR, Array, LFIA)</a:t>
            </a:r>
          </a:p>
          <a:p>
            <a:pPr marL="685800" marR="0" lvl="1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Sensitivity, taxonomic specificity, cost, ease of application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0BA33D-FB70-D8B4-4E62-D8E6BA43D8BF}"/>
              </a:ext>
            </a:extLst>
          </p:cNvPr>
          <p:cNvCxnSpPr>
            <a:cxnSpLocks/>
          </p:cNvCxnSpPr>
          <p:nvPr/>
        </p:nvCxnSpPr>
        <p:spPr>
          <a:xfrm>
            <a:off x="722503" y="5078544"/>
            <a:ext cx="11132765" cy="0"/>
          </a:xfrm>
          <a:prstGeom prst="line">
            <a:avLst/>
          </a:prstGeom>
          <a:ln w="38100">
            <a:solidFill>
              <a:srgbClr val="6F324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3DF5412-D32A-F74C-D182-F8191AB4AE40}"/>
              </a:ext>
            </a:extLst>
          </p:cNvPr>
          <p:cNvSpPr txBox="1"/>
          <p:nvPr/>
        </p:nvSpPr>
        <p:spPr>
          <a:xfrm>
            <a:off x="987272" y="5032121"/>
            <a:ext cx="1104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6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But…</a:t>
            </a:r>
          </a:p>
        </p:txBody>
      </p:sp>
    </p:spTree>
    <p:extLst>
      <p:ext uri="{BB962C8B-B14F-4D97-AF65-F5344CB8AC3E}">
        <p14:creationId xmlns:p14="http://schemas.microsoft.com/office/powerpoint/2010/main" val="314487860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-39099" y="0"/>
            <a:ext cx="12231099" cy="6858000"/>
          </a:xfrm>
          <a:prstGeom prst="rect">
            <a:avLst/>
          </a:prstGeom>
          <a:solidFill>
            <a:srgbClr val="FFF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12224" y="4702474"/>
            <a:ext cx="4085421" cy="2156631"/>
          </a:xfrm>
          <a:prstGeom prst="rect">
            <a:avLst/>
          </a:prstGeom>
          <a:solidFill>
            <a:srgbClr val="FDFFF8"/>
          </a:solidFill>
        </p:spPr>
      </p:pic>
      <p:sp>
        <p:nvSpPr>
          <p:cNvPr id="11" name="Rectangle 10"/>
          <p:cNvSpPr/>
          <p:nvPr/>
        </p:nvSpPr>
        <p:spPr>
          <a:xfrm>
            <a:off x="8077322" y="6597352"/>
            <a:ext cx="19014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gsc.ku.edu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69837" y="2381448"/>
            <a:ext cx="2885965" cy="1873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120650" indent="-120650">
              <a:lnSpc>
                <a:spcPct val="85000"/>
              </a:lnSpc>
              <a:buFont typeface="Arial" charset="0"/>
              <a:buChar char="•"/>
              <a:defRPr sz="1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cs typeface="Calibri" charset="0"/>
              </a:rPr>
              <a:t>Cluster Generation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cs typeface="Calibri" charset="0"/>
            </a:endParaRP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cs typeface="Calibri" charset="0"/>
              </a:rPr>
              <a:t>ssDNA hybridizes to flow cell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cs typeface="Calibri" charset="0"/>
              </a:rPr>
              <a:t>Complementary adapter binds to form bridge. 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cs typeface="Calibri" charset="0"/>
              </a:rPr>
              <a:t>Solid-phase amplification creates clusters of identical DNA fragments.  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cs typeface="Calibri" charset="0"/>
              </a:rPr>
              <a:t>Attach sequencing primers.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" y="23813"/>
            <a:ext cx="5064192" cy="1325562"/>
          </a:xfrm>
        </p:spPr>
        <p:txBody>
          <a:bodyPr>
            <a:noAutofit/>
          </a:bodyPr>
          <a:lstStyle/>
          <a:p>
            <a:r>
              <a:rPr lang="en-US" sz="3800" dirty="0">
                <a:solidFill>
                  <a:srgbClr val="1F497D"/>
                </a:solidFill>
              </a:rPr>
              <a:t>Illumina Library Prep &amp;</a:t>
            </a:r>
            <a:br>
              <a:rPr lang="en-US" sz="3800" dirty="0">
                <a:solidFill>
                  <a:srgbClr val="1F497D"/>
                </a:solidFill>
              </a:rPr>
            </a:br>
            <a:r>
              <a:rPr lang="en-US" sz="3800" dirty="0">
                <a:solidFill>
                  <a:srgbClr val="1F497D"/>
                </a:solidFill>
              </a:rPr>
              <a:t>Sequencing by Synthesis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69837" y="4739660"/>
            <a:ext cx="311767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Sequencing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All 4 tagged nucleotides added,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but only 1 incorporated per cycle.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Laser excites fluorophore, camera records base identity.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Changing the number of cycles changes the length of read.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-39099" y="6597352"/>
            <a:ext cx="5642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http://mmg-233-2013-genetics-genomics.wikia.com/wiki/File:Illumina4.jpg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748" y="2955300"/>
            <a:ext cx="4900539" cy="3394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4" name="Straight Connector 23"/>
          <p:cNvCxnSpPr>
            <a:endCxn id="37" idx="3"/>
          </p:cNvCxnSpPr>
          <p:nvPr/>
        </p:nvCxnSpPr>
        <p:spPr>
          <a:xfrm>
            <a:off x="1082458" y="2776819"/>
            <a:ext cx="1104665" cy="1528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7" idx="6"/>
          </p:cNvCxnSpPr>
          <p:nvPr/>
        </p:nvCxnSpPr>
        <p:spPr>
          <a:xfrm flipH="1">
            <a:off x="2426804" y="2770776"/>
            <a:ext cx="1101794" cy="1457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-39099" y="6397337"/>
            <a:ext cx="51681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https://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www.fulgentgenetics.com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/products/sequencing/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rentalane.html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2146000" y="4120726"/>
            <a:ext cx="280804" cy="216024"/>
          </a:xfrm>
          <a:prstGeom prst="ellipse">
            <a:avLst/>
          </a:prstGeom>
          <a:noFill/>
          <a:ln w="28575">
            <a:solidFill>
              <a:srgbClr val="437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5880" y="1261342"/>
            <a:ext cx="2462718" cy="1539199"/>
          </a:xfrm>
          <a:prstGeom prst="rect">
            <a:avLst/>
          </a:prstGeom>
          <a:ln>
            <a:solidFill>
              <a:srgbClr val="134A35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3BB20AC-DDED-A147-8A98-09C7719DFED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79895" y="33119"/>
            <a:ext cx="4612105" cy="2083827"/>
          </a:xfrm>
          <a:prstGeom prst="rect">
            <a:avLst/>
          </a:prstGeom>
          <a:solidFill>
            <a:srgbClr val="FDFFF8"/>
          </a:solidFill>
        </p:spPr>
      </p:pic>
      <p:sp>
        <p:nvSpPr>
          <p:cNvPr id="12" name="TextBox 11"/>
          <p:cNvSpPr txBox="1"/>
          <p:nvPr/>
        </p:nvSpPr>
        <p:spPr>
          <a:xfrm>
            <a:off x="5069837" y="701035"/>
            <a:ext cx="2880319" cy="1035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Library Preparation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Randomly fragment DNA 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Ligate adapters to both ends</a:t>
            </a:r>
          </a:p>
          <a:p>
            <a:pPr marL="120650" marR="0" lvl="0" indent="-1206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Denature to form ssDNA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C176B6-F3F2-9447-88BA-D5E3BA11692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email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99285" y="2352531"/>
            <a:ext cx="4492715" cy="2198103"/>
          </a:xfrm>
          <a:prstGeom prst="rect">
            <a:avLst/>
          </a:prstGeom>
          <a:solidFill>
            <a:srgbClr val="FDFFF8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6DC211-F8AF-E0F4-61F8-6905AF52E937}"/>
              </a:ext>
            </a:extLst>
          </p:cNvPr>
          <p:cNvSpPr txBox="1"/>
          <p:nvPr/>
        </p:nvSpPr>
        <p:spPr>
          <a:xfrm>
            <a:off x="94704" y="5970495"/>
            <a:ext cx="49005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11"/>
              </a:rPr>
              <a:t>https://</a:t>
            </a:r>
            <a:r>
              <a:rPr lang="en-US" sz="1600" dirty="0" err="1">
                <a:hlinkClick r:id="rId11"/>
              </a:rPr>
              <a:t>youtu.be</a:t>
            </a:r>
            <a:r>
              <a:rPr lang="en-US" sz="1600" dirty="0">
                <a:hlinkClick r:id="rId11"/>
              </a:rPr>
              <a:t>/fCd6B5HRaZ8?si=kgqUrip3ZOqKKP08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63434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909D5-D8D5-8946-99DF-F661CD967E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68443" y="1253331"/>
            <a:ext cx="5865637" cy="4351338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US" sz="4000" b="1" dirty="0"/>
              <a:t>Things to note:</a:t>
            </a:r>
          </a:p>
          <a:p>
            <a:pPr lvl="1">
              <a:buClr>
                <a:srgbClr val="6F3240"/>
              </a:buClr>
            </a:pPr>
            <a:r>
              <a:rPr lang="en-US" sz="3800" dirty="0"/>
              <a:t> Sequencing Adapters </a:t>
            </a:r>
          </a:p>
          <a:p>
            <a:pPr lvl="1">
              <a:buClr>
                <a:srgbClr val="6F3240"/>
              </a:buClr>
            </a:pPr>
            <a:r>
              <a:rPr lang="en-US" sz="3800" dirty="0"/>
              <a:t>Sample Barcodes</a:t>
            </a:r>
            <a:br>
              <a:rPr lang="en-US" sz="3800" dirty="0"/>
            </a:br>
            <a:r>
              <a:rPr lang="en-US" sz="3800" dirty="0"/>
              <a:t>  (Indexes)</a:t>
            </a:r>
            <a:endParaRPr lang="en-US" sz="3600" dirty="0"/>
          </a:p>
          <a:p>
            <a:pPr lvl="1">
              <a:buClr>
                <a:srgbClr val="6F3240"/>
              </a:buClr>
            </a:pPr>
            <a:r>
              <a:rPr lang="en-US" sz="3800" dirty="0"/>
              <a:t> Multiplexing</a:t>
            </a:r>
            <a:endParaRPr lang="en-US" sz="3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D723DA-E7C3-924F-939A-E86A18E195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62721" y="3573394"/>
            <a:ext cx="5116913" cy="2520669"/>
          </a:xfrm>
          <a:prstGeom prst="rect">
            <a:avLst/>
          </a:prstGeom>
          <a:ln>
            <a:solidFill>
              <a:srgbClr val="134A35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99A9B3-1115-114C-B682-C077618EE26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62721" y="739739"/>
            <a:ext cx="5116913" cy="2502804"/>
          </a:xfrm>
          <a:prstGeom prst="rect">
            <a:avLst/>
          </a:prstGeom>
          <a:ln>
            <a:solidFill>
              <a:srgbClr val="134A35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81126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583" y="281658"/>
            <a:ext cx="11162366" cy="1050110"/>
          </a:xfrm>
          <a:ln>
            <a:solidFill>
              <a:srgbClr val="6F3240"/>
            </a:solidFill>
          </a:ln>
        </p:spPr>
        <p:txBody>
          <a:bodyPr>
            <a:normAutofit fontScale="90000"/>
          </a:bodyPr>
          <a:lstStyle/>
          <a:p>
            <a:r>
              <a:rPr lang="en-US" dirty="0"/>
              <a:t>Sequencing Depth: </a:t>
            </a:r>
            <a:br>
              <a:rPr lang="en-US" dirty="0"/>
            </a:br>
            <a:r>
              <a:rPr lang="en-US" dirty="0"/>
              <a:t>Because Lane Space is a Fixed Resource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536" y="1430462"/>
            <a:ext cx="10920489" cy="4775457"/>
          </a:xfrm>
        </p:spPr>
        <p:txBody>
          <a:bodyPr>
            <a:noAutofit/>
          </a:bodyPr>
          <a:lstStyle/>
          <a:p>
            <a:r>
              <a:rPr lang="en-US" sz="2600" dirty="0"/>
              <a:t>How much sequence data is generated per sample depends on how much “space” is available for a given sample.</a:t>
            </a:r>
          </a:p>
          <a:p>
            <a:r>
              <a:rPr lang="en-US" sz="2600" dirty="0"/>
              <a:t>Lanes are loaded with </a:t>
            </a:r>
            <a:r>
              <a:rPr lang="en-US" sz="2600" dirty="0" err="1"/>
              <a:t>approx</a:t>
            </a:r>
            <a:r>
              <a:rPr lang="en-US" sz="2600" dirty="0"/>
              <a:t> same quantity of DNA, and the lane space is fixed</a:t>
            </a:r>
            <a:r>
              <a:rPr lang="mr-IN" sz="2600" dirty="0"/>
              <a:t>…</a:t>
            </a:r>
            <a:endParaRPr lang="en-US" sz="2600" dirty="0"/>
          </a:p>
          <a:p>
            <a:r>
              <a:rPr lang="en-US" sz="2600" dirty="0"/>
              <a:t>More samples per lane </a:t>
            </a:r>
            <a:r>
              <a:rPr lang="en-US" sz="2600" dirty="0">
                <a:sym typeface="Wingdings"/>
              </a:rPr>
              <a:t> less sequencing data per sample</a:t>
            </a:r>
          </a:p>
          <a:p>
            <a:r>
              <a:rPr lang="en-US" sz="2600" dirty="0">
                <a:sym typeface="Wingdings"/>
              </a:rPr>
              <a:t>More genomic information (bigger genome, abundant microbiota, more diversity, </a:t>
            </a:r>
            <a:r>
              <a:rPr lang="en-US" sz="2600" dirty="0" err="1">
                <a:sym typeface="Wingdings"/>
              </a:rPr>
              <a:t>etc</a:t>
            </a:r>
            <a:r>
              <a:rPr lang="en-US" sz="2600" dirty="0">
                <a:sym typeface="Wingdings"/>
              </a:rPr>
              <a:t>) </a:t>
            </a:r>
          </a:p>
          <a:p>
            <a:pPr marL="0" indent="0">
              <a:buNone/>
            </a:pPr>
            <a:r>
              <a:rPr lang="en-US" sz="2600" dirty="0">
                <a:sym typeface="Wingdings"/>
              </a:rPr>
              <a:t>	 More data needed to fully characterize genome(s)</a:t>
            </a:r>
          </a:p>
          <a:p>
            <a:pPr marL="0" indent="0">
              <a:buNone/>
            </a:pPr>
            <a:r>
              <a:rPr lang="en-US" sz="2600" dirty="0">
                <a:sym typeface="Wingdings"/>
              </a:rPr>
              <a:t>		 More space needed </a:t>
            </a:r>
          </a:p>
          <a:p>
            <a:pPr marL="0" indent="0">
              <a:buNone/>
            </a:pPr>
            <a:r>
              <a:rPr lang="en-US" sz="2600" dirty="0">
                <a:sym typeface="Wingdings"/>
              </a:rPr>
              <a:t>			 Fewer samples per lane/run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570669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414078-B303-E67F-C0A5-1BA0FD9BCD76}"/>
              </a:ext>
            </a:extLst>
          </p:cNvPr>
          <p:cNvSpPr txBox="1"/>
          <p:nvPr/>
        </p:nvSpPr>
        <p:spPr>
          <a:xfrm>
            <a:off x="4797632" y="6447264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n=335 Samples (670 PE reads)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FD4AD2-39E6-18A4-32D7-0396872C4B92}"/>
              </a:ext>
            </a:extLst>
          </p:cNvPr>
          <p:cNvSpPr txBox="1"/>
          <p:nvPr/>
        </p:nvSpPr>
        <p:spPr>
          <a:xfrm>
            <a:off x="408998" y="-75456"/>
            <a:ext cx="111984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sequencing process inevitably results in uneven “Sequencing Depth” (i.e., numbers of “reads”) across samples: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285FC2-A16D-D00A-79B5-7AB6E37B7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738" y="1405266"/>
            <a:ext cx="5756468" cy="48111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540909-4614-1D21-BEAF-C83C01582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31" y="1405266"/>
            <a:ext cx="5131509" cy="41190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C3097D7-99E9-E337-045E-B77D6220165D}"/>
              </a:ext>
            </a:extLst>
          </p:cNvPr>
          <p:cNvSpPr txBox="1"/>
          <p:nvPr/>
        </p:nvSpPr>
        <p:spPr>
          <a:xfrm rot="16200000">
            <a:off x="-802231" y="3059421"/>
            <a:ext cx="242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Reads Per Sample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D322BD-4E6B-E459-1DFB-1EAAAC4F7F01}"/>
              </a:ext>
            </a:extLst>
          </p:cNvPr>
          <p:cNvSpPr txBox="1"/>
          <p:nvPr/>
        </p:nvSpPr>
        <p:spPr>
          <a:xfrm>
            <a:off x="7987743" y="5985599"/>
            <a:ext cx="242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Reads Per Sample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733A70-45C0-4B98-A8ED-1B5FE80F5992}"/>
              </a:ext>
            </a:extLst>
          </p:cNvPr>
          <p:cNvSpPr txBox="1"/>
          <p:nvPr/>
        </p:nvSpPr>
        <p:spPr>
          <a:xfrm rot="16200000">
            <a:off x="4828048" y="3059422"/>
            <a:ext cx="2645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Samples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8C3699-AA45-FDFD-6EF9-969CE4CA0478}"/>
              </a:ext>
            </a:extLst>
          </p:cNvPr>
          <p:cNvSpPr txBox="1"/>
          <p:nvPr/>
        </p:nvSpPr>
        <p:spPr>
          <a:xfrm>
            <a:off x="2751118" y="5452734"/>
            <a:ext cx="1508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A0F47A-052B-E71A-6898-0394A02E5F5A}"/>
              </a:ext>
            </a:extLst>
          </p:cNvPr>
          <p:cNvSpPr txBox="1"/>
          <p:nvPr/>
        </p:nvSpPr>
        <p:spPr>
          <a:xfrm>
            <a:off x="8692735" y="1444444"/>
            <a:ext cx="148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Histogram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1E7B6C-8F64-D61E-A138-9F267E8AE769}"/>
              </a:ext>
            </a:extLst>
          </p:cNvPr>
          <p:cNvSpPr txBox="1"/>
          <p:nvPr/>
        </p:nvSpPr>
        <p:spPr>
          <a:xfrm>
            <a:off x="2613028" y="1444444"/>
            <a:ext cx="1729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Pareto Chart</a:t>
            </a:r>
          </a:p>
        </p:txBody>
      </p:sp>
    </p:spTree>
    <p:extLst>
      <p:ext uri="{BB962C8B-B14F-4D97-AF65-F5344CB8AC3E}">
        <p14:creationId xmlns:p14="http://schemas.microsoft.com/office/powerpoint/2010/main" val="2947105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CBF4-181F-EA4B-ABF8-F36F77457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Have I Sequenced Deep Enough?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DD7C9-21E7-AF45-B0EA-CAA40D3F9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335" y="1878254"/>
            <a:ext cx="5840424" cy="28936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= Coverage of the Community</a:t>
            </a:r>
          </a:p>
          <a:p>
            <a:r>
              <a:rPr lang="en-US" dirty="0"/>
              <a:t>Concept of "diminishing returns"</a:t>
            </a:r>
          </a:p>
          <a:p>
            <a:r>
              <a:rPr lang="en-US" dirty="0"/>
              <a:t>An ecological approach to graphing species (or AMR) richness as a function of sequence depth (or sample number)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29F5A3-1D70-9E49-8F27-591DC10F02FE}"/>
              </a:ext>
            </a:extLst>
          </p:cNvPr>
          <p:cNvSpPr txBox="1">
            <a:spLocks/>
          </p:cNvSpPr>
          <p:nvPr/>
        </p:nvSpPr>
        <p:spPr>
          <a:xfrm>
            <a:off x="169625" y="1477000"/>
            <a:ext cx="6100483" cy="585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Courier New" charset="0"/>
              <a:buNone/>
            </a:pPr>
            <a:r>
              <a:rPr lang="en-US" b="1" u="sng" dirty="0"/>
              <a:t>One tool is rarefaction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29F52E-BC16-6B45-A1DD-A21CBECFA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7" b="868"/>
          <a:stretch/>
        </p:blipFill>
        <p:spPr>
          <a:xfrm>
            <a:off x="6200643" y="960264"/>
            <a:ext cx="4132621" cy="3049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009F8E-070D-8F42-212F-85F481C1D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643" y="4009982"/>
            <a:ext cx="5407884" cy="26217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C4FB0A-9D71-CACB-11E2-3113275691E1}"/>
              </a:ext>
            </a:extLst>
          </p:cNvPr>
          <p:cNvSpPr txBox="1"/>
          <p:nvPr/>
        </p:nvSpPr>
        <p:spPr>
          <a:xfrm>
            <a:off x="6594266" y="6524583"/>
            <a:ext cx="462344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4D4D4D"/>
                </a:solidFill>
                <a:effectLst/>
                <a:latin typeface="Helvetica" pitchFamily="2" charset="0"/>
              </a:rPr>
              <a:t>doi</a:t>
            </a:r>
            <a:r>
              <a:rPr lang="en-US" sz="1600" dirty="0">
                <a:solidFill>
                  <a:srgbClr val="4D4D4D"/>
                </a:solidFill>
                <a:effectLst/>
                <a:latin typeface="Helvetica" pitchFamily="2" charset="0"/>
              </a:rPr>
              <a:t>: 10.3389/fmicb.2021.621069</a:t>
            </a:r>
          </a:p>
        </p:txBody>
      </p:sp>
    </p:spTree>
    <p:extLst>
      <p:ext uri="{BB962C8B-B14F-4D97-AF65-F5344CB8AC3E}">
        <p14:creationId xmlns:p14="http://schemas.microsoft.com/office/powerpoint/2010/main" val="52412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8E5F-99FF-374D-8077-DCA4749F4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Managing Lane Effect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AF8C1D-331F-CC46-A796-23D1AA5C0AC4}"/>
              </a:ext>
            </a:extLst>
          </p:cNvPr>
          <p:cNvSpPr/>
          <p:nvPr/>
        </p:nvSpPr>
        <p:spPr>
          <a:xfrm>
            <a:off x="1139078" y="866356"/>
            <a:ext cx="3488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Lane 1</a:t>
            </a:r>
            <a:r>
              <a:rPr lang="en-US" dirty="0"/>
              <a:t>     </a:t>
            </a:r>
            <a:r>
              <a:rPr lang="en-US" u="sng" dirty="0"/>
              <a:t>Lane 2</a:t>
            </a:r>
            <a:r>
              <a:rPr lang="en-US" dirty="0"/>
              <a:t>     </a:t>
            </a:r>
            <a:r>
              <a:rPr lang="en-US" u="sng" dirty="0"/>
              <a:t>Lane 3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D091F64-9496-C046-B1E9-27F9525937B5}"/>
              </a:ext>
            </a:extLst>
          </p:cNvPr>
          <p:cNvGrpSpPr/>
          <p:nvPr/>
        </p:nvGrpSpPr>
        <p:grpSpPr>
          <a:xfrm>
            <a:off x="1331278" y="1280954"/>
            <a:ext cx="611842" cy="1981581"/>
            <a:chOff x="6387353" y="1837383"/>
            <a:chExt cx="611842" cy="4422223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996981E-9904-EC4F-B3D2-F43457A51A63}"/>
                </a:ext>
              </a:extLst>
            </p:cNvPr>
            <p:cNvCxnSpPr>
              <a:cxnSpLocks/>
            </p:cNvCxnSpPr>
            <p:nvPr/>
          </p:nvCxnSpPr>
          <p:spPr>
            <a:xfrm>
              <a:off x="6387353" y="1837383"/>
              <a:ext cx="0" cy="4422223"/>
            </a:xfrm>
            <a:prstGeom prst="straightConnector1">
              <a:avLst/>
            </a:prstGeom>
            <a:ln w="63500">
              <a:solidFill>
                <a:srgbClr val="00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B453439B-54D3-6540-A143-106B2AE0E174}"/>
                </a:ext>
              </a:extLst>
            </p:cNvPr>
            <p:cNvCxnSpPr>
              <a:cxnSpLocks/>
            </p:cNvCxnSpPr>
            <p:nvPr/>
          </p:nvCxnSpPr>
          <p:spPr>
            <a:xfrm>
              <a:off x="6540314" y="1837383"/>
              <a:ext cx="0" cy="4422223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33E4AD9-15EB-3A4C-A6DB-E9E09198E230}"/>
                </a:ext>
              </a:extLst>
            </p:cNvPr>
            <p:cNvCxnSpPr>
              <a:cxnSpLocks/>
            </p:cNvCxnSpPr>
            <p:nvPr/>
          </p:nvCxnSpPr>
          <p:spPr>
            <a:xfrm>
              <a:off x="6693275" y="1837383"/>
              <a:ext cx="0" cy="4422223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2F6FE4B-4A8B-7C4A-BEF5-A429E957F96F}"/>
                </a:ext>
              </a:extLst>
            </p:cNvPr>
            <p:cNvCxnSpPr>
              <a:cxnSpLocks/>
            </p:cNvCxnSpPr>
            <p:nvPr/>
          </p:nvCxnSpPr>
          <p:spPr>
            <a:xfrm>
              <a:off x="6999195" y="1837383"/>
              <a:ext cx="0" cy="4422223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DB6630A-C8DC-3F4B-8768-957B0640F544}"/>
                </a:ext>
              </a:extLst>
            </p:cNvPr>
            <p:cNvCxnSpPr>
              <a:cxnSpLocks/>
            </p:cNvCxnSpPr>
            <p:nvPr/>
          </p:nvCxnSpPr>
          <p:spPr>
            <a:xfrm>
              <a:off x="6846236" y="1837383"/>
              <a:ext cx="0" cy="4422223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BDB814-5FA6-9749-854D-67BE7477E087}"/>
              </a:ext>
            </a:extLst>
          </p:cNvPr>
          <p:cNvGrpSpPr/>
          <p:nvPr/>
        </p:nvGrpSpPr>
        <p:grpSpPr>
          <a:xfrm>
            <a:off x="2560234" y="1290353"/>
            <a:ext cx="611842" cy="4731253"/>
            <a:chOff x="7830671" y="1837383"/>
            <a:chExt cx="611842" cy="4422223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A018BC2-DB90-2D40-A62E-A65E80AED06E}"/>
                </a:ext>
              </a:extLst>
            </p:cNvPr>
            <p:cNvCxnSpPr>
              <a:cxnSpLocks/>
            </p:cNvCxnSpPr>
            <p:nvPr/>
          </p:nvCxnSpPr>
          <p:spPr>
            <a:xfrm>
              <a:off x="7830671" y="1837383"/>
              <a:ext cx="0" cy="4422223"/>
            </a:xfrm>
            <a:prstGeom prst="straightConnector1">
              <a:avLst/>
            </a:prstGeom>
            <a:ln w="63500">
              <a:solidFill>
                <a:srgbClr val="FF8AD8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9FE66ED-6566-D44F-A77A-56C9B5BFC8BB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32" y="1837383"/>
              <a:ext cx="0" cy="4422223"/>
            </a:xfrm>
            <a:prstGeom prst="straightConnector1">
              <a:avLst/>
            </a:prstGeom>
            <a:ln w="63500">
              <a:solidFill>
                <a:srgbClr val="9437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45D5124-D39E-684B-B4F5-6904D1D33718}"/>
                </a:ext>
              </a:extLst>
            </p:cNvPr>
            <p:cNvCxnSpPr>
              <a:cxnSpLocks/>
            </p:cNvCxnSpPr>
            <p:nvPr/>
          </p:nvCxnSpPr>
          <p:spPr>
            <a:xfrm>
              <a:off x="8136593" y="1837383"/>
              <a:ext cx="0" cy="4422223"/>
            </a:xfrm>
            <a:prstGeom prst="straightConnector1">
              <a:avLst/>
            </a:prstGeom>
            <a:ln w="63500">
              <a:solidFill>
                <a:srgbClr val="00FD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0A3754C-DC78-F04E-BB90-CE5B989B5294}"/>
                </a:ext>
              </a:extLst>
            </p:cNvPr>
            <p:cNvCxnSpPr>
              <a:cxnSpLocks/>
            </p:cNvCxnSpPr>
            <p:nvPr/>
          </p:nvCxnSpPr>
          <p:spPr>
            <a:xfrm>
              <a:off x="8442513" y="1837383"/>
              <a:ext cx="0" cy="4422223"/>
            </a:xfrm>
            <a:prstGeom prst="straightConnector1">
              <a:avLst/>
            </a:prstGeom>
            <a:ln w="63500">
              <a:solidFill>
                <a:srgbClr val="009193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39CD49F-27A3-BF4D-BABA-C42BD2B79F78}"/>
                </a:ext>
              </a:extLst>
            </p:cNvPr>
            <p:cNvCxnSpPr>
              <a:cxnSpLocks/>
            </p:cNvCxnSpPr>
            <p:nvPr/>
          </p:nvCxnSpPr>
          <p:spPr>
            <a:xfrm>
              <a:off x="8289554" y="1837383"/>
              <a:ext cx="0" cy="4422223"/>
            </a:xfrm>
            <a:prstGeom prst="straightConnector1">
              <a:avLst/>
            </a:prstGeom>
            <a:ln w="63500">
              <a:solidFill>
                <a:srgbClr val="94165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EA32691-38D5-B546-8135-55C2730DD577}"/>
              </a:ext>
            </a:extLst>
          </p:cNvPr>
          <p:cNvGrpSpPr/>
          <p:nvPr/>
        </p:nvGrpSpPr>
        <p:grpSpPr>
          <a:xfrm>
            <a:off x="3775471" y="1290353"/>
            <a:ext cx="611842" cy="3187419"/>
            <a:chOff x="9282953" y="1837383"/>
            <a:chExt cx="611842" cy="442222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A2918CD-877A-FF4B-BA85-2F68C0B0831E}"/>
                </a:ext>
              </a:extLst>
            </p:cNvPr>
            <p:cNvCxnSpPr>
              <a:cxnSpLocks/>
            </p:cNvCxnSpPr>
            <p:nvPr/>
          </p:nvCxnSpPr>
          <p:spPr>
            <a:xfrm>
              <a:off x="9282953" y="1837383"/>
              <a:ext cx="0" cy="4422223"/>
            </a:xfrm>
            <a:prstGeom prst="straightConnector1">
              <a:avLst/>
            </a:prstGeom>
            <a:ln w="63500">
              <a:solidFill>
                <a:srgbClr val="73FB79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971EFAF-6B79-664D-9A69-61AE76583F8F}"/>
                </a:ext>
              </a:extLst>
            </p:cNvPr>
            <p:cNvCxnSpPr>
              <a:cxnSpLocks/>
            </p:cNvCxnSpPr>
            <p:nvPr/>
          </p:nvCxnSpPr>
          <p:spPr>
            <a:xfrm>
              <a:off x="9435914" y="1837383"/>
              <a:ext cx="0" cy="4422223"/>
            </a:xfrm>
            <a:prstGeom prst="straightConnector1">
              <a:avLst/>
            </a:prstGeom>
            <a:ln w="63500">
              <a:solidFill>
                <a:srgbClr val="FF93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12C6CE-2FBD-FC42-869C-25F10BCE4BEA}"/>
                </a:ext>
              </a:extLst>
            </p:cNvPr>
            <p:cNvCxnSpPr>
              <a:cxnSpLocks/>
            </p:cNvCxnSpPr>
            <p:nvPr/>
          </p:nvCxnSpPr>
          <p:spPr>
            <a:xfrm>
              <a:off x="9588875" y="1837383"/>
              <a:ext cx="0" cy="4422223"/>
            </a:xfrm>
            <a:prstGeom prst="straightConnector1">
              <a:avLst/>
            </a:prstGeom>
            <a:ln w="63500">
              <a:solidFill>
                <a:srgbClr val="FF40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23C1C17-D751-274A-8AE2-C41C68D01324}"/>
                </a:ext>
              </a:extLst>
            </p:cNvPr>
            <p:cNvCxnSpPr>
              <a:cxnSpLocks/>
            </p:cNvCxnSpPr>
            <p:nvPr/>
          </p:nvCxnSpPr>
          <p:spPr>
            <a:xfrm>
              <a:off x="9894795" y="1837383"/>
              <a:ext cx="0" cy="4422223"/>
            </a:xfrm>
            <a:prstGeom prst="straightConnector1">
              <a:avLst/>
            </a:prstGeom>
            <a:ln w="63500">
              <a:solidFill>
                <a:srgbClr val="929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F6B6420-1B77-6E4F-B660-A1583FD885D4}"/>
                </a:ext>
              </a:extLst>
            </p:cNvPr>
            <p:cNvCxnSpPr>
              <a:cxnSpLocks/>
            </p:cNvCxnSpPr>
            <p:nvPr/>
          </p:nvCxnSpPr>
          <p:spPr>
            <a:xfrm>
              <a:off x="9741836" y="1837383"/>
              <a:ext cx="0" cy="4422223"/>
            </a:xfrm>
            <a:prstGeom prst="straightConnector1">
              <a:avLst/>
            </a:prstGeom>
            <a:ln w="63500">
              <a:solidFill>
                <a:schemeClr val="accent5">
                  <a:lumMod val="60000"/>
                  <a:lumOff val="40000"/>
                </a:schemeClr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3C13571-1645-1646-837C-FD1576E27CF4}"/>
              </a:ext>
            </a:extLst>
          </p:cNvPr>
          <p:cNvGrpSpPr/>
          <p:nvPr/>
        </p:nvGrpSpPr>
        <p:grpSpPr>
          <a:xfrm>
            <a:off x="8212452" y="1273206"/>
            <a:ext cx="611842" cy="1073905"/>
            <a:chOff x="6387353" y="1837383"/>
            <a:chExt cx="611842" cy="4422223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7594DDD-2BB5-274C-A669-7B4282BC90C8}"/>
                </a:ext>
              </a:extLst>
            </p:cNvPr>
            <p:cNvCxnSpPr>
              <a:cxnSpLocks/>
            </p:cNvCxnSpPr>
            <p:nvPr/>
          </p:nvCxnSpPr>
          <p:spPr>
            <a:xfrm>
              <a:off x="6387353" y="1837383"/>
              <a:ext cx="0" cy="4422223"/>
            </a:xfrm>
            <a:prstGeom prst="straightConnector1">
              <a:avLst/>
            </a:prstGeom>
            <a:ln w="63500">
              <a:solidFill>
                <a:srgbClr val="00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02CD7D0-A961-3A4E-9535-43DAE5BBA0BC}"/>
                </a:ext>
              </a:extLst>
            </p:cNvPr>
            <p:cNvCxnSpPr>
              <a:cxnSpLocks/>
            </p:cNvCxnSpPr>
            <p:nvPr/>
          </p:nvCxnSpPr>
          <p:spPr>
            <a:xfrm>
              <a:off x="6540314" y="1837383"/>
              <a:ext cx="0" cy="4422223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8CF1B1F-3C3D-824C-9159-658F5464B2E2}"/>
                </a:ext>
              </a:extLst>
            </p:cNvPr>
            <p:cNvCxnSpPr>
              <a:cxnSpLocks/>
            </p:cNvCxnSpPr>
            <p:nvPr/>
          </p:nvCxnSpPr>
          <p:spPr>
            <a:xfrm>
              <a:off x="6693275" y="1837383"/>
              <a:ext cx="0" cy="4422223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C38267D-73F5-6743-8F73-4BBE0DEF00FD}"/>
                </a:ext>
              </a:extLst>
            </p:cNvPr>
            <p:cNvCxnSpPr>
              <a:cxnSpLocks/>
            </p:cNvCxnSpPr>
            <p:nvPr/>
          </p:nvCxnSpPr>
          <p:spPr>
            <a:xfrm>
              <a:off x="6999195" y="1837383"/>
              <a:ext cx="0" cy="4422223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C905E16-4BDE-0841-B8C9-4F5B578227F0}"/>
                </a:ext>
              </a:extLst>
            </p:cNvPr>
            <p:cNvCxnSpPr>
              <a:cxnSpLocks/>
            </p:cNvCxnSpPr>
            <p:nvPr/>
          </p:nvCxnSpPr>
          <p:spPr>
            <a:xfrm>
              <a:off x="6846236" y="1837383"/>
              <a:ext cx="0" cy="4422223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DACEE80-43B8-8C43-B283-C5FBECE621E4}"/>
              </a:ext>
            </a:extLst>
          </p:cNvPr>
          <p:cNvGrpSpPr/>
          <p:nvPr/>
        </p:nvGrpSpPr>
        <p:grpSpPr>
          <a:xfrm>
            <a:off x="8212450" y="3403866"/>
            <a:ext cx="611842" cy="1073906"/>
            <a:chOff x="7830671" y="1837383"/>
            <a:chExt cx="611842" cy="4422223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7552F1E-16D6-EE4C-8504-6EF05B1F83C6}"/>
                </a:ext>
              </a:extLst>
            </p:cNvPr>
            <p:cNvCxnSpPr>
              <a:cxnSpLocks/>
            </p:cNvCxnSpPr>
            <p:nvPr/>
          </p:nvCxnSpPr>
          <p:spPr>
            <a:xfrm>
              <a:off x="7830671" y="1837383"/>
              <a:ext cx="0" cy="4422223"/>
            </a:xfrm>
            <a:prstGeom prst="straightConnector1">
              <a:avLst/>
            </a:prstGeom>
            <a:ln w="63500">
              <a:solidFill>
                <a:srgbClr val="FF8AD8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8132422-5648-EA46-9211-1251A9EF38A8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32" y="1837383"/>
              <a:ext cx="0" cy="4422223"/>
            </a:xfrm>
            <a:prstGeom prst="straightConnector1">
              <a:avLst/>
            </a:prstGeom>
            <a:ln w="63500">
              <a:solidFill>
                <a:srgbClr val="9437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90EB8214-5B9D-2844-B871-B78BFC09350F}"/>
                </a:ext>
              </a:extLst>
            </p:cNvPr>
            <p:cNvCxnSpPr>
              <a:cxnSpLocks/>
            </p:cNvCxnSpPr>
            <p:nvPr/>
          </p:nvCxnSpPr>
          <p:spPr>
            <a:xfrm>
              <a:off x="8136593" y="1837383"/>
              <a:ext cx="0" cy="4422223"/>
            </a:xfrm>
            <a:prstGeom prst="straightConnector1">
              <a:avLst/>
            </a:prstGeom>
            <a:ln w="63500">
              <a:solidFill>
                <a:srgbClr val="00FD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CAAAFC1-A106-8141-99C2-DD6C501D2724}"/>
                </a:ext>
              </a:extLst>
            </p:cNvPr>
            <p:cNvCxnSpPr>
              <a:cxnSpLocks/>
            </p:cNvCxnSpPr>
            <p:nvPr/>
          </p:nvCxnSpPr>
          <p:spPr>
            <a:xfrm>
              <a:off x="8442513" y="1837383"/>
              <a:ext cx="0" cy="4422223"/>
            </a:xfrm>
            <a:prstGeom prst="straightConnector1">
              <a:avLst/>
            </a:prstGeom>
            <a:ln w="63500">
              <a:solidFill>
                <a:srgbClr val="009193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30AFC65-A109-9D4D-8095-F9CBF5E9EE1A}"/>
                </a:ext>
              </a:extLst>
            </p:cNvPr>
            <p:cNvCxnSpPr>
              <a:cxnSpLocks/>
            </p:cNvCxnSpPr>
            <p:nvPr/>
          </p:nvCxnSpPr>
          <p:spPr>
            <a:xfrm>
              <a:off x="8289554" y="1837383"/>
              <a:ext cx="0" cy="4422223"/>
            </a:xfrm>
            <a:prstGeom prst="straightConnector1">
              <a:avLst/>
            </a:prstGeom>
            <a:ln w="63500">
              <a:solidFill>
                <a:srgbClr val="94165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DDFB87E-32AF-624D-981F-CC1FE95BEF40}"/>
              </a:ext>
            </a:extLst>
          </p:cNvPr>
          <p:cNvGrpSpPr/>
          <p:nvPr/>
        </p:nvGrpSpPr>
        <p:grpSpPr>
          <a:xfrm>
            <a:off x="6984727" y="1273206"/>
            <a:ext cx="611842" cy="1622237"/>
            <a:chOff x="6387353" y="1837383"/>
            <a:chExt cx="611842" cy="4422223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9A61C24-8AB5-7948-931F-31BFFC87DD0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353" y="1837383"/>
              <a:ext cx="0" cy="4422223"/>
            </a:xfrm>
            <a:prstGeom prst="straightConnector1">
              <a:avLst/>
            </a:prstGeom>
            <a:ln w="63500">
              <a:solidFill>
                <a:srgbClr val="00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7D98484B-5241-294A-B4CD-0C2FC1B65A16}"/>
                </a:ext>
              </a:extLst>
            </p:cNvPr>
            <p:cNvCxnSpPr>
              <a:cxnSpLocks/>
            </p:cNvCxnSpPr>
            <p:nvPr/>
          </p:nvCxnSpPr>
          <p:spPr>
            <a:xfrm>
              <a:off x="6540314" y="1837383"/>
              <a:ext cx="0" cy="4422223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73B48662-771B-4E4B-951C-0D0795D37ECE}"/>
                </a:ext>
              </a:extLst>
            </p:cNvPr>
            <p:cNvCxnSpPr>
              <a:cxnSpLocks/>
            </p:cNvCxnSpPr>
            <p:nvPr/>
          </p:nvCxnSpPr>
          <p:spPr>
            <a:xfrm>
              <a:off x="6693275" y="1837383"/>
              <a:ext cx="0" cy="4422223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1BC7802-07F0-9C4C-8888-A881550767F9}"/>
                </a:ext>
              </a:extLst>
            </p:cNvPr>
            <p:cNvCxnSpPr>
              <a:cxnSpLocks/>
            </p:cNvCxnSpPr>
            <p:nvPr/>
          </p:nvCxnSpPr>
          <p:spPr>
            <a:xfrm>
              <a:off x="6999195" y="1837383"/>
              <a:ext cx="0" cy="4422223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DD07545-848D-244E-BB51-48F753BB4FBA}"/>
                </a:ext>
              </a:extLst>
            </p:cNvPr>
            <p:cNvCxnSpPr>
              <a:cxnSpLocks/>
            </p:cNvCxnSpPr>
            <p:nvPr/>
          </p:nvCxnSpPr>
          <p:spPr>
            <a:xfrm>
              <a:off x="6846236" y="1837383"/>
              <a:ext cx="0" cy="4422223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7ECC7CA-D070-D04A-A774-36FF2314AD37}"/>
              </a:ext>
            </a:extLst>
          </p:cNvPr>
          <p:cNvGrpSpPr/>
          <p:nvPr/>
        </p:nvGrpSpPr>
        <p:grpSpPr>
          <a:xfrm>
            <a:off x="6976488" y="4517680"/>
            <a:ext cx="611842" cy="1622237"/>
            <a:chOff x="7830671" y="1837383"/>
            <a:chExt cx="611842" cy="4422223"/>
          </a:xfrm>
        </p:grpSpPr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77F60C3F-4602-C74A-95CF-C2D25E593EB3}"/>
                </a:ext>
              </a:extLst>
            </p:cNvPr>
            <p:cNvCxnSpPr>
              <a:cxnSpLocks/>
            </p:cNvCxnSpPr>
            <p:nvPr/>
          </p:nvCxnSpPr>
          <p:spPr>
            <a:xfrm>
              <a:off x="7830671" y="1837383"/>
              <a:ext cx="0" cy="4422223"/>
            </a:xfrm>
            <a:prstGeom prst="straightConnector1">
              <a:avLst/>
            </a:prstGeom>
            <a:ln w="63500">
              <a:solidFill>
                <a:srgbClr val="FF8AD8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7CE9D6E-4563-F043-B1EA-9254080D9499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32" y="1837383"/>
              <a:ext cx="0" cy="4422223"/>
            </a:xfrm>
            <a:prstGeom prst="straightConnector1">
              <a:avLst/>
            </a:prstGeom>
            <a:ln w="63500">
              <a:solidFill>
                <a:srgbClr val="9437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CE5AB89-FB4B-AD4B-AFEF-0827C2FD18CC}"/>
                </a:ext>
              </a:extLst>
            </p:cNvPr>
            <p:cNvCxnSpPr>
              <a:cxnSpLocks/>
            </p:cNvCxnSpPr>
            <p:nvPr/>
          </p:nvCxnSpPr>
          <p:spPr>
            <a:xfrm>
              <a:off x="8136593" y="1837383"/>
              <a:ext cx="0" cy="4422223"/>
            </a:xfrm>
            <a:prstGeom prst="straightConnector1">
              <a:avLst/>
            </a:prstGeom>
            <a:ln w="63500">
              <a:solidFill>
                <a:srgbClr val="00FD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9FC335D-2367-9F48-A7F3-714D1189082B}"/>
                </a:ext>
              </a:extLst>
            </p:cNvPr>
            <p:cNvCxnSpPr>
              <a:cxnSpLocks/>
            </p:cNvCxnSpPr>
            <p:nvPr/>
          </p:nvCxnSpPr>
          <p:spPr>
            <a:xfrm>
              <a:off x="8442513" y="1837383"/>
              <a:ext cx="0" cy="4422223"/>
            </a:xfrm>
            <a:prstGeom prst="straightConnector1">
              <a:avLst/>
            </a:prstGeom>
            <a:ln w="63500">
              <a:solidFill>
                <a:srgbClr val="009193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81876DF-6A2F-A64F-A004-254431DE4EF1}"/>
                </a:ext>
              </a:extLst>
            </p:cNvPr>
            <p:cNvCxnSpPr>
              <a:cxnSpLocks/>
            </p:cNvCxnSpPr>
            <p:nvPr/>
          </p:nvCxnSpPr>
          <p:spPr>
            <a:xfrm>
              <a:off x="8289554" y="1837383"/>
              <a:ext cx="0" cy="4422223"/>
            </a:xfrm>
            <a:prstGeom prst="straightConnector1">
              <a:avLst/>
            </a:prstGeom>
            <a:ln w="63500">
              <a:solidFill>
                <a:srgbClr val="94165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39219F4F-268A-CA4A-975B-53D6E937A080}"/>
              </a:ext>
            </a:extLst>
          </p:cNvPr>
          <p:cNvSpPr/>
          <p:nvPr/>
        </p:nvSpPr>
        <p:spPr>
          <a:xfrm>
            <a:off x="5568078" y="861564"/>
            <a:ext cx="3488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Lane 1</a:t>
            </a:r>
            <a:r>
              <a:rPr lang="en-US" dirty="0"/>
              <a:t>     </a:t>
            </a:r>
            <a:r>
              <a:rPr lang="en-US" u="sng" dirty="0"/>
              <a:t>Lane 2</a:t>
            </a:r>
            <a:r>
              <a:rPr lang="en-US" dirty="0"/>
              <a:t>     </a:t>
            </a:r>
            <a:r>
              <a:rPr lang="en-US" u="sng" dirty="0"/>
              <a:t>Lane 3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5958F29-5D65-3A4E-A01A-F1446A4CCD58}"/>
              </a:ext>
            </a:extLst>
          </p:cNvPr>
          <p:cNvGrpSpPr/>
          <p:nvPr/>
        </p:nvGrpSpPr>
        <p:grpSpPr>
          <a:xfrm>
            <a:off x="5761047" y="1273206"/>
            <a:ext cx="611842" cy="661612"/>
            <a:chOff x="6387353" y="1837383"/>
            <a:chExt cx="611842" cy="442222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84648C4D-5F11-FC4F-9E3A-946620C0A858}"/>
                </a:ext>
              </a:extLst>
            </p:cNvPr>
            <p:cNvCxnSpPr>
              <a:cxnSpLocks/>
            </p:cNvCxnSpPr>
            <p:nvPr/>
          </p:nvCxnSpPr>
          <p:spPr>
            <a:xfrm>
              <a:off x="6387353" y="1837383"/>
              <a:ext cx="0" cy="4422223"/>
            </a:xfrm>
            <a:prstGeom prst="straightConnector1">
              <a:avLst/>
            </a:prstGeom>
            <a:ln w="63500">
              <a:solidFill>
                <a:srgbClr val="00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F8C03FB8-B967-E041-AA02-A4EA85A32BF1}"/>
                </a:ext>
              </a:extLst>
            </p:cNvPr>
            <p:cNvCxnSpPr>
              <a:cxnSpLocks/>
            </p:cNvCxnSpPr>
            <p:nvPr/>
          </p:nvCxnSpPr>
          <p:spPr>
            <a:xfrm>
              <a:off x="6540314" y="1837383"/>
              <a:ext cx="0" cy="4422223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2522277A-6B4A-684A-967A-30FE3A847979}"/>
                </a:ext>
              </a:extLst>
            </p:cNvPr>
            <p:cNvCxnSpPr>
              <a:cxnSpLocks/>
            </p:cNvCxnSpPr>
            <p:nvPr/>
          </p:nvCxnSpPr>
          <p:spPr>
            <a:xfrm>
              <a:off x="6693275" y="1837383"/>
              <a:ext cx="0" cy="4422223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24860A6-7990-C945-8A0B-BC470685228D}"/>
                </a:ext>
              </a:extLst>
            </p:cNvPr>
            <p:cNvCxnSpPr>
              <a:cxnSpLocks/>
            </p:cNvCxnSpPr>
            <p:nvPr/>
          </p:nvCxnSpPr>
          <p:spPr>
            <a:xfrm>
              <a:off x="6999195" y="1837383"/>
              <a:ext cx="0" cy="4422223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74C4421F-268E-2C44-B667-3F0CBA2DE0AA}"/>
                </a:ext>
              </a:extLst>
            </p:cNvPr>
            <p:cNvCxnSpPr>
              <a:cxnSpLocks/>
            </p:cNvCxnSpPr>
            <p:nvPr/>
          </p:nvCxnSpPr>
          <p:spPr>
            <a:xfrm>
              <a:off x="6846236" y="1837383"/>
              <a:ext cx="0" cy="4422223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AD2ED26-FBBE-8B41-8D14-FE6A8A48AB8E}"/>
              </a:ext>
            </a:extLst>
          </p:cNvPr>
          <p:cNvGrpSpPr/>
          <p:nvPr/>
        </p:nvGrpSpPr>
        <p:grpSpPr>
          <a:xfrm>
            <a:off x="5761046" y="2596430"/>
            <a:ext cx="611842" cy="661612"/>
            <a:chOff x="7830671" y="1837383"/>
            <a:chExt cx="611842" cy="4422223"/>
          </a:xfrm>
        </p:grpSpPr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B976ACE3-0E4A-9244-90CC-E6B9AE6085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0671" y="1837383"/>
              <a:ext cx="0" cy="4422223"/>
            </a:xfrm>
            <a:prstGeom prst="straightConnector1">
              <a:avLst/>
            </a:prstGeom>
            <a:ln w="63500">
              <a:solidFill>
                <a:srgbClr val="FF8AD8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BF9509E-680B-3F4E-B542-4FB515CF0A40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32" y="1837383"/>
              <a:ext cx="0" cy="4422223"/>
            </a:xfrm>
            <a:prstGeom prst="straightConnector1">
              <a:avLst/>
            </a:prstGeom>
            <a:ln w="63500">
              <a:solidFill>
                <a:srgbClr val="9437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5613F2FC-274E-F747-9CDE-177A40BE7C6C}"/>
                </a:ext>
              </a:extLst>
            </p:cNvPr>
            <p:cNvCxnSpPr>
              <a:cxnSpLocks/>
            </p:cNvCxnSpPr>
            <p:nvPr/>
          </p:nvCxnSpPr>
          <p:spPr>
            <a:xfrm>
              <a:off x="8136593" y="1837383"/>
              <a:ext cx="0" cy="4422223"/>
            </a:xfrm>
            <a:prstGeom prst="straightConnector1">
              <a:avLst/>
            </a:prstGeom>
            <a:ln w="63500">
              <a:solidFill>
                <a:srgbClr val="00FD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3D8A309E-6485-E945-A60D-53CE59D6F21A}"/>
                </a:ext>
              </a:extLst>
            </p:cNvPr>
            <p:cNvCxnSpPr>
              <a:cxnSpLocks/>
            </p:cNvCxnSpPr>
            <p:nvPr/>
          </p:nvCxnSpPr>
          <p:spPr>
            <a:xfrm>
              <a:off x="8442513" y="1837383"/>
              <a:ext cx="0" cy="4422223"/>
            </a:xfrm>
            <a:prstGeom prst="straightConnector1">
              <a:avLst/>
            </a:prstGeom>
            <a:ln w="63500">
              <a:solidFill>
                <a:srgbClr val="009193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1E11BF19-B9FD-7741-A2F6-1E58B349EB69}"/>
                </a:ext>
              </a:extLst>
            </p:cNvPr>
            <p:cNvCxnSpPr>
              <a:cxnSpLocks/>
            </p:cNvCxnSpPr>
            <p:nvPr/>
          </p:nvCxnSpPr>
          <p:spPr>
            <a:xfrm>
              <a:off x="8289554" y="1837383"/>
              <a:ext cx="0" cy="4422223"/>
            </a:xfrm>
            <a:prstGeom prst="straightConnector1">
              <a:avLst/>
            </a:prstGeom>
            <a:ln w="63500">
              <a:solidFill>
                <a:srgbClr val="94165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28A22FC-3B99-6040-A1A8-147B7DCC1B4B}"/>
              </a:ext>
            </a:extLst>
          </p:cNvPr>
          <p:cNvSpPr txBox="1"/>
          <p:nvPr/>
        </p:nvSpPr>
        <p:spPr>
          <a:xfrm rot="3734825">
            <a:off x="4375430" y="2696403"/>
            <a:ext cx="1366080" cy="461665"/>
          </a:xfrm>
          <a:prstGeom prst="rect">
            <a:avLst/>
          </a:prstGeom>
          <a:noFill/>
          <a:ln w="28575">
            <a:solidFill>
              <a:srgbClr val="6F324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VERSUS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10E8629-3C2F-164C-B0D6-9E7AC4909642}"/>
              </a:ext>
            </a:extLst>
          </p:cNvPr>
          <p:cNvSpPr txBox="1"/>
          <p:nvPr/>
        </p:nvSpPr>
        <p:spPr>
          <a:xfrm>
            <a:off x="9615495" y="1726605"/>
            <a:ext cx="14979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Concatenate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Reads from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3 Lanes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2379364B-6FF5-0740-A2EB-E11611D65FD6}"/>
              </a:ext>
            </a:extLst>
          </p:cNvPr>
          <p:cNvGrpSpPr/>
          <p:nvPr/>
        </p:nvGrpSpPr>
        <p:grpSpPr>
          <a:xfrm>
            <a:off x="10618820" y="2927235"/>
            <a:ext cx="644885" cy="663521"/>
            <a:chOff x="10621348" y="5421364"/>
            <a:chExt cx="644885" cy="663521"/>
          </a:xfrm>
        </p:grpSpPr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351D8723-3E64-2C41-AF04-B179A9F5470B}"/>
                </a:ext>
              </a:extLst>
            </p:cNvPr>
            <p:cNvCxnSpPr>
              <a:cxnSpLocks/>
            </p:cNvCxnSpPr>
            <p:nvPr/>
          </p:nvCxnSpPr>
          <p:spPr>
            <a:xfrm>
              <a:off x="11107109" y="5421364"/>
              <a:ext cx="0" cy="661612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B7CB781-B4DA-EA44-9285-350E61103C3E}"/>
                </a:ext>
              </a:extLst>
            </p:cNvPr>
            <p:cNvCxnSpPr>
              <a:cxnSpLocks/>
            </p:cNvCxnSpPr>
            <p:nvPr/>
          </p:nvCxnSpPr>
          <p:spPr>
            <a:xfrm>
              <a:off x="11266233" y="5421364"/>
              <a:ext cx="0" cy="661612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942D54C5-2A85-924C-9C4C-6402C7D7E226}"/>
                </a:ext>
              </a:extLst>
            </p:cNvPr>
            <p:cNvCxnSpPr>
              <a:cxnSpLocks/>
            </p:cNvCxnSpPr>
            <p:nvPr/>
          </p:nvCxnSpPr>
          <p:spPr>
            <a:xfrm>
              <a:off x="10941263" y="5423273"/>
              <a:ext cx="0" cy="661612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E1E46DCF-2765-0247-B98D-846714F861AF}"/>
                </a:ext>
              </a:extLst>
            </p:cNvPr>
            <p:cNvCxnSpPr>
              <a:cxnSpLocks/>
            </p:cNvCxnSpPr>
            <p:nvPr/>
          </p:nvCxnSpPr>
          <p:spPr>
            <a:xfrm>
              <a:off x="10764211" y="5421364"/>
              <a:ext cx="0" cy="661612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F1BD4B60-1EE3-ED47-BC71-77ED1F9B4942}"/>
                </a:ext>
              </a:extLst>
            </p:cNvPr>
            <p:cNvCxnSpPr>
              <a:cxnSpLocks/>
            </p:cNvCxnSpPr>
            <p:nvPr/>
          </p:nvCxnSpPr>
          <p:spPr>
            <a:xfrm>
              <a:off x="10621348" y="5421364"/>
              <a:ext cx="0" cy="661612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86854E47-FF6A-2542-95D3-D3BBEC343844}"/>
              </a:ext>
            </a:extLst>
          </p:cNvPr>
          <p:cNvGrpSpPr/>
          <p:nvPr/>
        </p:nvGrpSpPr>
        <p:grpSpPr>
          <a:xfrm>
            <a:off x="10611416" y="3588847"/>
            <a:ext cx="644885" cy="1624146"/>
            <a:chOff x="10621348" y="3799127"/>
            <a:chExt cx="644885" cy="1624146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D10FE402-B364-E647-8C4A-2FA88E7583B9}"/>
                </a:ext>
              </a:extLst>
            </p:cNvPr>
            <p:cNvCxnSpPr>
              <a:cxnSpLocks/>
            </p:cNvCxnSpPr>
            <p:nvPr/>
          </p:nvCxnSpPr>
          <p:spPr>
            <a:xfrm>
              <a:off x="11107109" y="3799127"/>
              <a:ext cx="0" cy="1622237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4B4E449F-0770-6644-8B5B-D89908422CB8}"/>
                </a:ext>
              </a:extLst>
            </p:cNvPr>
            <p:cNvCxnSpPr>
              <a:cxnSpLocks/>
            </p:cNvCxnSpPr>
            <p:nvPr/>
          </p:nvCxnSpPr>
          <p:spPr>
            <a:xfrm>
              <a:off x="11266233" y="3799127"/>
              <a:ext cx="0" cy="1622237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A8043011-E571-D045-B82C-317506BD8A04}"/>
                </a:ext>
              </a:extLst>
            </p:cNvPr>
            <p:cNvCxnSpPr>
              <a:cxnSpLocks/>
            </p:cNvCxnSpPr>
            <p:nvPr/>
          </p:nvCxnSpPr>
          <p:spPr>
            <a:xfrm>
              <a:off x="10941263" y="3801036"/>
              <a:ext cx="0" cy="1622237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353903DA-41E0-AB44-9AD4-F8F9E1584A3F}"/>
                </a:ext>
              </a:extLst>
            </p:cNvPr>
            <p:cNvCxnSpPr>
              <a:cxnSpLocks/>
            </p:cNvCxnSpPr>
            <p:nvPr/>
          </p:nvCxnSpPr>
          <p:spPr>
            <a:xfrm>
              <a:off x="10764211" y="3799127"/>
              <a:ext cx="0" cy="1622237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E1A394C9-82A3-2443-BD62-09D99B922CE9}"/>
                </a:ext>
              </a:extLst>
            </p:cNvPr>
            <p:cNvCxnSpPr>
              <a:cxnSpLocks/>
            </p:cNvCxnSpPr>
            <p:nvPr/>
          </p:nvCxnSpPr>
          <p:spPr>
            <a:xfrm>
              <a:off x="10621348" y="3799127"/>
              <a:ext cx="0" cy="1622237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6A78DAB6-63FE-EE40-B7D5-7F0FB91D44E5}"/>
              </a:ext>
            </a:extLst>
          </p:cNvPr>
          <p:cNvGrpSpPr/>
          <p:nvPr/>
        </p:nvGrpSpPr>
        <p:grpSpPr>
          <a:xfrm>
            <a:off x="10608888" y="5211084"/>
            <a:ext cx="644885" cy="1075814"/>
            <a:chOff x="10621348" y="2725222"/>
            <a:chExt cx="644885" cy="1075814"/>
          </a:xfrm>
        </p:grpSpPr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63C8704F-25E3-164D-A4EB-CE418A5EC2E1}"/>
                </a:ext>
              </a:extLst>
            </p:cNvPr>
            <p:cNvCxnSpPr>
              <a:cxnSpLocks/>
            </p:cNvCxnSpPr>
            <p:nvPr/>
          </p:nvCxnSpPr>
          <p:spPr>
            <a:xfrm>
              <a:off x="11107109" y="2725222"/>
              <a:ext cx="0" cy="1073905"/>
            </a:xfrm>
            <a:prstGeom prst="straightConnector1">
              <a:avLst/>
            </a:prstGeom>
            <a:ln w="63500">
              <a:solidFill>
                <a:srgbClr val="0033CC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DEA2C497-6C8B-9649-85EF-3AD6DA8CDDB7}"/>
                </a:ext>
              </a:extLst>
            </p:cNvPr>
            <p:cNvCxnSpPr>
              <a:cxnSpLocks/>
            </p:cNvCxnSpPr>
            <p:nvPr/>
          </p:nvCxnSpPr>
          <p:spPr>
            <a:xfrm>
              <a:off x="11266233" y="2725222"/>
              <a:ext cx="0" cy="1073905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4A3353C3-FD2F-594E-ACEB-BEE39B5CFAD3}"/>
                </a:ext>
              </a:extLst>
            </p:cNvPr>
            <p:cNvCxnSpPr>
              <a:cxnSpLocks/>
            </p:cNvCxnSpPr>
            <p:nvPr/>
          </p:nvCxnSpPr>
          <p:spPr>
            <a:xfrm>
              <a:off x="10941263" y="2727131"/>
              <a:ext cx="0" cy="1073905"/>
            </a:xfrm>
            <a:prstGeom prst="straightConnector1">
              <a:avLst/>
            </a:prstGeom>
            <a:ln w="63500">
              <a:solidFill>
                <a:srgbClr val="FFC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D45C82B5-4C03-3747-A551-70E842F9B664}"/>
                </a:ext>
              </a:extLst>
            </p:cNvPr>
            <p:cNvCxnSpPr>
              <a:cxnSpLocks/>
            </p:cNvCxnSpPr>
            <p:nvPr/>
          </p:nvCxnSpPr>
          <p:spPr>
            <a:xfrm>
              <a:off x="10764211" y="2725222"/>
              <a:ext cx="0" cy="1073905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7E2F2805-94E1-CC40-B64D-6EDE339445FE}"/>
                </a:ext>
              </a:extLst>
            </p:cNvPr>
            <p:cNvCxnSpPr>
              <a:cxnSpLocks/>
            </p:cNvCxnSpPr>
            <p:nvPr/>
          </p:nvCxnSpPr>
          <p:spPr>
            <a:xfrm>
              <a:off x="10621348" y="2725222"/>
              <a:ext cx="0" cy="1073905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Circular Arrow 110">
            <a:extLst>
              <a:ext uri="{FF2B5EF4-FFF2-40B4-BE49-F238E27FC236}">
                <a16:creationId xmlns:a16="http://schemas.microsoft.com/office/drawing/2014/main" id="{109FCB7F-C3AB-FB41-9E45-ED56BF0A3460}"/>
              </a:ext>
            </a:extLst>
          </p:cNvPr>
          <p:cNvSpPr/>
          <p:nvPr/>
        </p:nvSpPr>
        <p:spPr>
          <a:xfrm rot="16000365">
            <a:off x="7936896" y="1034233"/>
            <a:ext cx="2344126" cy="2089772"/>
          </a:xfrm>
          <a:prstGeom prst="circularArrow">
            <a:avLst>
              <a:gd name="adj1" fmla="val 8861"/>
              <a:gd name="adj2" fmla="val 1142319"/>
              <a:gd name="adj3" fmla="val 2638521"/>
              <a:gd name="adj4" fmla="val 369965"/>
              <a:gd name="adj5" fmla="val 12500"/>
            </a:avLst>
          </a:prstGeom>
          <a:solidFill>
            <a:srgbClr val="6F3240"/>
          </a:solidFill>
          <a:ln>
            <a:solidFill>
              <a:srgbClr val="6F3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4046CD0-A82E-674D-A949-EAB22A52114E}"/>
              </a:ext>
            </a:extLst>
          </p:cNvPr>
          <p:cNvGrpSpPr/>
          <p:nvPr/>
        </p:nvGrpSpPr>
        <p:grpSpPr>
          <a:xfrm>
            <a:off x="5763598" y="1934819"/>
            <a:ext cx="611842" cy="661612"/>
            <a:chOff x="9282953" y="1837383"/>
            <a:chExt cx="611842" cy="4422223"/>
          </a:xfrm>
        </p:grpSpPr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1DC31A41-CB4B-1C42-8B34-78E29FDE2599}"/>
                </a:ext>
              </a:extLst>
            </p:cNvPr>
            <p:cNvCxnSpPr>
              <a:cxnSpLocks/>
            </p:cNvCxnSpPr>
            <p:nvPr/>
          </p:nvCxnSpPr>
          <p:spPr>
            <a:xfrm>
              <a:off x="9282953" y="1837383"/>
              <a:ext cx="0" cy="4422223"/>
            </a:xfrm>
            <a:prstGeom prst="straightConnector1">
              <a:avLst/>
            </a:prstGeom>
            <a:ln w="63500">
              <a:solidFill>
                <a:srgbClr val="73FB79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14BBD9A9-5D17-2B46-811C-3D1D88585234}"/>
                </a:ext>
              </a:extLst>
            </p:cNvPr>
            <p:cNvCxnSpPr>
              <a:cxnSpLocks/>
            </p:cNvCxnSpPr>
            <p:nvPr/>
          </p:nvCxnSpPr>
          <p:spPr>
            <a:xfrm>
              <a:off x="9435914" y="1837383"/>
              <a:ext cx="0" cy="4422223"/>
            </a:xfrm>
            <a:prstGeom prst="straightConnector1">
              <a:avLst/>
            </a:prstGeom>
            <a:ln w="63500">
              <a:solidFill>
                <a:srgbClr val="FF93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BFEEA607-B7C8-564E-AE9D-D7D02DA7947D}"/>
                </a:ext>
              </a:extLst>
            </p:cNvPr>
            <p:cNvCxnSpPr>
              <a:cxnSpLocks/>
            </p:cNvCxnSpPr>
            <p:nvPr/>
          </p:nvCxnSpPr>
          <p:spPr>
            <a:xfrm>
              <a:off x="9588875" y="1837383"/>
              <a:ext cx="0" cy="4422223"/>
            </a:xfrm>
            <a:prstGeom prst="straightConnector1">
              <a:avLst/>
            </a:prstGeom>
            <a:ln w="63500">
              <a:solidFill>
                <a:srgbClr val="FF40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029A1133-3337-9947-AD36-8200035C42F8}"/>
                </a:ext>
              </a:extLst>
            </p:cNvPr>
            <p:cNvCxnSpPr>
              <a:cxnSpLocks/>
            </p:cNvCxnSpPr>
            <p:nvPr/>
          </p:nvCxnSpPr>
          <p:spPr>
            <a:xfrm>
              <a:off x="9894795" y="1837383"/>
              <a:ext cx="0" cy="4422223"/>
            </a:xfrm>
            <a:prstGeom prst="straightConnector1">
              <a:avLst/>
            </a:prstGeom>
            <a:ln w="63500">
              <a:solidFill>
                <a:srgbClr val="929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97A526E5-204E-8847-A851-6A313CA5D243}"/>
                </a:ext>
              </a:extLst>
            </p:cNvPr>
            <p:cNvCxnSpPr>
              <a:cxnSpLocks/>
            </p:cNvCxnSpPr>
            <p:nvPr/>
          </p:nvCxnSpPr>
          <p:spPr>
            <a:xfrm>
              <a:off x="9741836" y="1837383"/>
              <a:ext cx="0" cy="4422223"/>
            </a:xfrm>
            <a:prstGeom prst="straightConnector1">
              <a:avLst/>
            </a:prstGeom>
            <a:ln w="63500">
              <a:solidFill>
                <a:schemeClr val="accent5">
                  <a:lumMod val="60000"/>
                  <a:lumOff val="40000"/>
                </a:schemeClr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89AC4BB-D6D1-554E-9614-BDEDE0D6372E}"/>
              </a:ext>
            </a:extLst>
          </p:cNvPr>
          <p:cNvGrpSpPr/>
          <p:nvPr/>
        </p:nvGrpSpPr>
        <p:grpSpPr>
          <a:xfrm>
            <a:off x="6982807" y="2895442"/>
            <a:ext cx="611842" cy="1622237"/>
            <a:chOff x="9282953" y="1837383"/>
            <a:chExt cx="611842" cy="4422223"/>
          </a:xfrm>
        </p:grpSpPr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018139C1-B186-C14A-8D75-9197FBF6DB95}"/>
                </a:ext>
              </a:extLst>
            </p:cNvPr>
            <p:cNvCxnSpPr>
              <a:cxnSpLocks/>
            </p:cNvCxnSpPr>
            <p:nvPr/>
          </p:nvCxnSpPr>
          <p:spPr>
            <a:xfrm>
              <a:off x="9282953" y="1837383"/>
              <a:ext cx="0" cy="4422223"/>
            </a:xfrm>
            <a:prstGeom prst="straightConnector1">
              <a:avLst/>
            </a:prstGeom>
            <a:ln w="63500">
              <a:solidFill>
                <a:srgbClr val="73FB79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EB463007-0516-CB47-90B7-9EB9A53D53A1}"/>
                </a:ext>
              </a:extLst>
            </p:cNvPr>
            <p:cNvCxnSpPr>
              <a:cxnSpLocks/>
            </p:cNvCxnSpPr>
            <p:nvPr/>
          </p:nvCxnSpPr>
          <p:spPr>
            <a:xfrm>
              <a:off x="9435914" y="1837383"/>
              <a:ext cx="0" cy="4422223"/>
            </a:xfrm>
            <a:prstGeom prst="straightConnector1">
              <a:avLst/>
            </a:prstGeom>
            <a:ln w="63500">
              <a:solidFill>
                <a:srgbClr val="FF93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E7E8ADD8-88FF-AF48-8110-351577341E5F}"/>
                </a:ext>
              </a:extLst>
            </p:cNvPr>
            <p:cNvCxnSpPr>
              <a:cxnSpLocks/>
            </p:cNvCxnSpPr>
            <p:nvPr/>
          </p:nvCxnSpPr>
          <p:spPr>
            <a:xfrm>
              <a:off x="9588875" y="1837383"/>
              <a:ext cx="0" cy="4422223"/>
            </a:xfrm>
            <a:prstGeom prst="straightConnector1">
              <a:avLst/>
            </a:prstGeom>
            <a:ln w="63500">
              <a:solidFill>
                <a:srgbClr val="FF40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3AA2C61D-7328-234D-B4CD-BDAFBADE55D2}"/>
                </a:ext>
              </a:extLst>
            </p:cNvPr>
            <p:cNvCxnSpPr>
              <a:cxnSpLocks/>
            </p:cNvCxnSpPr>
            <p:nvPr/>
          </p:nvCxnSpPr>
          <p:spPr>
            <a:xfrm>
              <a:off x="9894795" y="1837383"/>
              <a:ext cx="0" cy="4422223"/>
            </a:xfrm>
            <a:prstGeom prst="straightConnector1">
              <a:avLst/>
            </a:prstGeom>
            <a:ln w="63500">
              <a:solidFill>
                <a:srgbClr val="929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F4F8DB32-20FD-CF43-9B56-DFFF2650E510}"/>
                </a:ext>
              </a:extLst>
            </p:cNvPr>
            <p:cNvCxnSpPr>
              <a:cxnSpLocks/>
            </p:cNvCxnSpPr>
            <p:nvPr/>
          </p:nvCxnSpPr>
          <p:spPr>
            <a:xfrm>
              <a:off x="9741836" y="1837383"/>
              <a:ext cx="0" cy="4422223"/>
            </a:xfrm>
            <a:prstGeom prst="straightConnector1">
              <a:avLst/>
            </a:prstGeom>
            <a:ln w="63500">
              <a:solidFill>
                <a:schemeClr val="accent5">
                  <a:lumMod val="60000"/>
                  <a:lumOff val="40000"/>
                </a:schemeClr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3EE82D7C-8267-FA4B-8343-1962F03E6791}"/>
              </a:ext>
            </a:extLst>
          </p:cNvPr>
          <p:cNvGrpSpPr/>
          <p:nvPr/>
        </p:nvGrpSpPr>
        <p:grpSpPr>
          <a:xfrm>
            <a:off x="8219854" y="2329961"/>
            <a:ext cx="611842" cy="1073905"/>
            <a:chOff x="9282953" y="1837383"/>
            <a:chExt cx="611842" cy="4422223"/>
          </a:xfrm>
        </p:grpSpPr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E3833AB0-6FDE-AE44-B130-684E7EEEC8DA}"/>
                </a:ext>
              </a:extLst>
            </p:cNvPr>
            <p:cNvCxnSpPr>
              <a:cxnSpLocks/>
            </p:cNvCxnSpPr>
            <p:nvPr/>
          </p:nvCxnSpPr>
          <p:spPr>
            <a:xfrm>
              <a:off x="9282953" y="1837383"/>
              <a:ext cx="0" cy="4422223"/>
            </a:xfrm>
            <a:prstGeom prst="straightConnector1">
              <a:avLst/>
            </a:prstGeom>
            <a:ln w="63500">
              <a:solidFill>
                <a:srgbClr val="73FB79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98E6B4DC-70F4-C24B-8DDD-750DFE83D5CB}"/>
                </a:ext>
              </a:extLst>
            </p:cNvPr>
            <p:cNvCxnSpPr>
              <a:cxnSpLocks/>
            </p:cNvCxnSpPr>
            <p:nvPr/>
          </p:nvCxnSpPr>
          <p:spPr>
            <a:xfrm>
              <a:off x="9435914" y="1837383"/>
              <a:ext cx="0" cy="4422223"/>
            </a:xfrm>
            <a:prstGeom prst="straightConnector1">
              <a:avLst/>
            </a:prstGeom>
            <a:ln w="63500">
              <a:solidFill>
                <a:srgbClr val="FF93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C2175950-C620-6845-851D-7A77BA3046AD}"/>
                </a:ext>
              </a:extLst>
            </p:cNvPr>
            <p:cNvCxnSpPr>
              <a:cxnSpLocks/>
            </p:cNvCxnSpPr>
            <p:nvPr/>
          </p:nvCxnSpPr>
          <p:spPr>
            <a:xfrm>
              <a:off x="9588875" y="1837383"/>
              <a:ext cx="0" cy="4422223"/>
            </a:xfrm>
            <a:prstGeom prst="straightConnector1">
              <a:avLst/>
            </a:prstGeom>
            <a:ln w="63500">
              <a:solidFill>
                <a:srgbClr val="FF40FF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085739FB-E19B-7240-BD0A-09897D308F30}"/>
                </a:ext>
              </a:extLst>
            </p:cNvPr>
            <p:cNvCxnSpPr>
              <a:cxnSpLocks/>
            </p:cNvCxnSpPr>
            <p:nvPr/>
          </p:nvCxnSpPr>
          <p:spPr>
            <a:xfrm>
              <a:off x="9894795" y="1837383"/>
              <a:ext cx="0" cy="4422223"/>
            </a:xfrm>
            <a:prstGeom prst="straightConnector1">
              <a:avLst/>
            </a:prstGeom>
            <a:ln w="63500">
              <a:solidFill>
                <a:srgbClr val="929000"/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FBFE5650-3495-C84C-AFE4-F98C5BBC19F0}"/>
                </a:ext>
              </a:extLst>
            </p:cNvPr>
            <p:cNvCxnSpPr>
              <a:cxnSpLocks/>
            </p:cNvCxnSpPr>
            <p:nvPr/>
          </p:nvCxnSpPr>
          <p:spPr>
            <a:xfrm>
              <a:off x="9741836" y="1837383"/>
              <a:ext cx="0" cy="4422223"/>
            </a:xfrm>
            <a:prstGeom prst="straightConnector1">
              <a:avLst/>
            </a:prstGeom>
            <a:ln w="63500">
              <a:solidFill>
                <a:schemeClr val="accent5">
                  <a:lumMod val="60000"/>
                  <a:lumOff val="40000"/>
                </a:schemeClr>
              </a:solidFill>
              <a:headEnd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BE0C69C6-E28E-894F-8DD9-805F0EE54352}"/>
              </a:ext>
            </a:extLst>
          </p:cNvPr>
          <p:cNvSpPr/>
          <p:nvPr/>
        </p:nvSpPr>
        <p:spPr>
          <a:xfrm rot="3766286">
            <a:off x="9699540" y="2963682"/>
            <a:ext cx="10294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Lane 1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596359-5470-8E4E-AF04-2493DB32C516}"/>
              </a:ext>
            </a:extLst>
          </p:cNvPr>
          <p:cNvSpPr/>
          <p:nvPr/>
        </p:nvSpPr>
        <p:spPr>
          <a:xfrm rot="3766286">
            <a:off x="9699540" y="4253618"/>
            <a:ext cx="10294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Lane 2</a:t>
            </a:r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A925EF2-52BC-704C-A10B-59EA0645D7A7}"/>
              </a:ext>
            </a:extLst>
          </p:cNvPr>
          <p:cNvSpPr/>
          <p:nvPr/>
        </p:nvSpPr>
        <p:spPr>
          <a:xfrm rot="3766286">
            <a:off x="9699540" y="5543554"/>
            <a:ext cx="10294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Lane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631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31F805-A962-854E-94EB-6993F2107FD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17" b="4882"/>
          <a:stretch/>
        </p:blipFill>
        <p:spPr>
          <a:xfrm>
            <a:off x="4204308" y="0"/>
            <a:ext cx="564955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570635-8D4E-B543-8A88-5059AB7CF9E8}"/>
              </a:ext>
            </a:extLst>
          </p:cNvPr>
          <p:cNvSpPr txBox="1"/>
          <p:nvPr/>
        </p:nvSpPr>
        <p:spPr>
          <a:xfrm>
            <a:off x="1540042" y="685799"/>
            <a:ext cx="4152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Bioinformatics &amp;</a:t>
            </a:r>
            <a:b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</a:b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Statistical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172B1-3F26-9C4B-B775-97CD3CA5466D}"/>
              </a:ext>
            </a:extLst>
          </p:cNvPr>
          <p:cNvSpPr txBox="1"/>
          <p:nvPr/>
        </p:nvSpPr>
        <p:spPr>
          <a:xfrm>
            <a:off x="8730439" y="685799"/>
            <a:ext cx="31687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AMR++ Bioinformatic Pipeline for Antimicrobial Resistance Characterization in Metagenomic Samples</a:t>
            </a:r>
          </a:p>
        </p:txBody>
      </p:sp>
    </p:spTree>
    <p:extLst>
      <p:ext uri="{BB962C8B-B14F-4D97-AF65-F5344CB8AC3E}">
        <p14:creationId xmlns:p14="http://schemas.microsoft.com/office/powerpoint/2010/main" val="10683323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7375"/>
            <a:ext cx="3816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Alignment</a:t>
            </a:r>
            <a:b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&amp;</a:t>
            </a:r>
            <a:b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“Pile up”</a:t>
            </a:r>
            <a:br>
              <a:rPr lang="en-US" b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600" b="1" i="1" dirty="0">
                <a:solidFill>
                  <a:srgbClr val="6F32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(Sequencing Depth)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9040" y="1104900"/>
            <a:ext cx="3759200" cy="2006600"/>
          </a:xfrm>
        </p:spPr>
      </p:pic>
      <p:pic>
        <p:nvPicPr>
          <p:cNvPr id="12" name="Picture 11" descr="Screen shot 2011-07-19 at 9.23.31 PM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74"/>
          <a:stretch/>
        </p:blipFill>
        <p:spPr>
          <a:xfrm>
            <a:off x="6054575" y="134471"/>
            <a:ext cx="5693665" cy="4266581"/>
          </a:xfrm>
          <a:prstGeom prst="rect">
            <a:avLst/>
          </a:prstGeom>
          <a:ln>
            <a:noFill/>
          </a:ln>
        </p:spPr>
      </p:pic>
      <p:sp>
        <p:nvSpPr>
          <p:cNvPr id="13" name="TextBox 12"/>
          <p:cNvSpPr txBox="1"/>
          <p:nvPr/>
        </p:nvSpPr>
        <p:spPr>
          <a:xfrm>
            <a:off x="3459282" y="4134571"/>
            <a:ext cx="2595293" cy="338405"/>
          </a:xfrm>
          <a:prstGeom prst="rect">
            <a:avLst/>
          </a:prstGeom>
          <a:noFill/>
        </p:spPr>
        <p:txBody>
          <a:bodyPr wrap="square" lIns="91291" tIns="45646" rIns="91291" bIns="45646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Reference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05562" y="2593377"/>
            <a:ext cx="1038765" cy="707737"/>
          </a:xfrm>
          <a:prstGeom prst="rect">
            <a:avLst/>
          </a:prstGeom>
          <a:noFill/>
        </p:spPr>
        <p:txBody>
          <a:bodyPr wrap="none" lIns="91291" tIns="45646" rIns="91291" bIns="45646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Aligned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Reads</a:t>
            </a:r>
          </a:p>
        </p:txBody>
      </p:sp>
      <p:sp>
        <p:nvSpPr>
          <p:cNvPr id="6" name="Circular Arrow 5"/>
          <p:cNvSpPr/>
          <p:nvPr/>
        </p:nvSpPr>
        <p:spPr>
          <a:xfrm rot="16200000">
            <a:off x="4098105" y="2388178"/>
            <a:ext cx="2841937" cy="3405444"/>
          </a:xfrm>
          <a:prstGeom prst="circularArrow">
            <a:avLst>
              <a:gd name="adj1" fmla="val 12500"/>
              <a:gd name="adj2" fmla="val 1060443"/>
              <a:gd name="adj3" fmla="val 20457681"/>
              <a:gd name="adj4" fmla="val 16217485"/>
              <a:gd name="adj5" fmla="val 12500"/>
            </a:avLst>
          </a:prstGeom>
          <a:solidFill>
            <a:srgbClr val="6F32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291" tIns="45646" rIns="91291" bIns="45646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95314" y="4198464"/>
            <a:ext cx="5675885" cy="210621"/>
          </a:xfrm>
          <a:prstGeom prst="rect">
            <a:avLst/>
          </a:prstGeom>
          <a:noFill/>
          <a:ln w="38100" cmpd="sng">
            <a:solidFill>
              <a:srgbClr val="6F324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291" tIns="45646" rIns="91291" bIns="45646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pic>
        <p:nvPicPr>
          <p:cNvPr id="16" name="Content Placeholder 3"/>
          <p:cNvPicPr>
            <a:picLocks noChangeAspect="1"/>
          </p:cNvPicPr>
          <p:nvPr/>
        </p:nvPicPr>
        <p:blipFill rotWithShape="1">
          <a:blip r:embed="rId4" cstate="email">
            <a:lum bright="-20000" contras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54" t="9015" r="1652" b="82652"/>
          <a:stretch/>
        </p:blipFill>
        <p:spPr bwMode="auto">
          <a:xfrm flipV="1">
            <a:off x="946598" y="4671622"/>
            <a:ext cx="10684042" cy="2147218"/>
          </a:xfrm>
          <a:prstGeom prst="rect">
            <a:avLst/>
          </a:prstGeom>
          <a:ln w="28575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55311" y="4682102"/>
            <a:ext cx="3972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~150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bp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 “hits” aligning to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TetQ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 gene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1F0195-B4E1-954C-8710-DDA1AA3ED906}"/>
              </a:ext>
            </a:extLst>
          </p:cNvPr>
          <p:cNvSpPr txBox="1"/>
          <p:nvPr/>
        </p:nvSpPr>
        <p:spPr>
          <a:xfrm>
            <a:off x="443760" y="2254432"/>
            <a:ext cx="3180743" cy="83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= coverage of a </a:t>
            </a:r>
            <a:br>
              <a:rPr lang="en-US" dirty="0"/>
            </a:br>
            <a:r>
              <a:rPr lang="en-US" dirty="0"/>
              <a:t>specific sequence</a:t>
            </a:r>
          </a:p>
        </p:txBody>
      </p:sp>
    </p:spTree>
    <p:extLst>
      <p:ext uri="{BB962C8B-B14F-4D97-AF65-F5344CB8AC3E}">
        <p14:creationId xmlns:p14="http://schemas.microsoft.com/office/powerpoint/2010/main" val="3419120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5E6A6C-EC3B-E54B-8ECA-3863C6AF4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945" y="302611"/>
            <a:ext cx="4352416" cy="1598713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1F38803-27DF-E43C-1F84-12BA31707543}"/>
              </a:ext>
            </a:extLst>
          </p:cNvPr>
          <p:cNvGrpSpPr/>
          <p:nvPr/>
        </p:nvGrpSpPr>
        <p:grpSpPr>
          <a:xfrm>
            <a:off x="180307" y="296427"/>
            <a:ext cx="2006333" cy="1697497"/>
            <a:chOff x="243071" y="1118227"/>
            <a:chExt cx="2006333" cy="169749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8F4FB19-54FD-C8C8-4A0D-DD0E5D739979}"/>
                </a:ext>
              </a:extLst>
            </p:cNvPr>
            <p:cNvSpPr/>
            <p:nvPr/>
          </p:nvSpPr>
          <p:spPr>
            <a:xfrm>
              <a:off x="243071" y="1118227"/>
              <a:ext cx="2006333" cy="169749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6F324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utoShape 8" descr="QIIME 2">
              <a:extLst>
                <a:ext uri="{FF2B5EF4-FFF2-40B4-BE49-F238E27FC236}">
                  <a16:creationId xmlns:a16="http://schemas.microsoft.com/office/drawing/2014/main" id="{0CE5BF01-2AD9-9B4B-8048-8CEF6B88B75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93808" y="2373774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EA90803-912C-D64F-BFA4-2796707933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8761" y="1257127"/>
              <a:ext cx="1751157" cy="793171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4110" name="Picture 14" descr="index.utf8.md">
              <a:extLst>
                <a:ext uri="{FF2B5EF4-FFF2-40B4-BE49-F238E27FC236}">
                  <a16:creationId xmlns:a16="http://schemas.microsoft.com/office/drawing/2014/main" id="{1B8AC517-53F4-984F-8265-B0DCA12937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761" y="2050298"/>
              <a:ext cx="1774894" cy="584248"/>
            </a:xfrm>
            <a:prstGeom prst="rect">
              <a:avLst/>
            </a:prstGeom>
            <a:solidFill>
              <a:schemeClr val="bg1"/>
            </a:solidFill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D997EBA-D35D-D546-8D47-A37FCD409B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313081"/>
            <a:ext cx="4699146" cy="275888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146" name="Picture 2" descr="Taxonomy and Classification — The Biology Primer">
            <a:extLst>
              <a:ext uri="{FF2B5EF4-FFF2-40B4-BE49-F238E27FC236}">
                <a16:creationId xmlns:a16="http://schemas.microsoft.com/office/drawing/2014/main" id="{77E2C27A-D51F-494E-9CAA-F9BA5991D6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57"/>
          <a:stretch/>
        </p:blipFill>
        <p:spPr bwMode="auto">
          <a:xfrm>
            <a:off x="2070891" y="3429000"/>
            <a:ext cx="3867157" cy="252704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82D5E2-B107-A2C5-9C0D-94E7ACA3E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1666" y="296427"/>
            <a:ext cx="4983902" cy="2597244"/>
          </a:xfrm>
          <a:prstGeom prst="rect">
            <a:avLst/>
          </a:prstGeom>
          <a:ln>
            <a:solidFill>
              <a:srgbClr val="6F324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580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2C19E56-49C1-E36E-BDB1-D2046CD75320}"/>
              </a:ext>
            </a:extLst>
          </p:cNvPr>
          <p:cNvGrpSpPr/>
          <p:nvPr/>
        </p:nvGrpSpPr>
        <p:grpSpPr>
          <a:xfrm>
            <a:off x="259390" y="922599"/>
            <a:ext cx="3128160" cy="5012801"/>
            <a:chOff x="480672" y="499872"/>
            <a:chExt cx="3128160" cy="5012801"/>
          </a:xfrm>
        </p:grpSpPr>
        <p:pic>
          <p:nvPicPr>
            <p:cNvPr id="1028" name="Picture 4" descr="Enlarged retropharyngeal lymph nodes in a weanling with strangles">
              <a:extLst>
                <a:ext uri="{FF2B5EF4-FFF2-40B4-BE49-F238E27FC236}">
                  <a16:creationId xmlns:a16="http://schemas.microsoft.com/office/drawing/2014/main" id="{16372F87-7F20-CA1D-1B0C-B15A130255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39" t="10423" r="7864" b="14951"/>
            <a:stretch/>
          </p:blipFill>
          <p:spPr bwMode="auto">
            <a:xfrm>
              <a:off x="560832" y="499872"/>
              <a:ext cx="3048000" cy="251155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Drainage of retropharyngeal lymph node">
              <a:extLst>
                <a:ext uri="{FF2B5EF4-FFF2-40B4-BE49-F238E27FC236}">
                  <a16:creationId xmlns:a16="http://schemas.microsoft.com/office/drawing/2014/main" id="{4BA1217F-F7BF-6EF7-AAB6-13DD3A4E96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53" t="59690" r="34271" b="3721"/>
            <a:stretch/>
          </p:blipFill>
          <p:spPr bwMode="auto">
            <a:xfrm>
              <a:off x="560832" y="3090193"/>
              <a:ext cx="3048000" cy="196081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E42506-18E6-C7E1-1CF3-0B6CD6D5510E}"/>
                </a:ext>
              </a:extLst>
            </p:cNvPr>
            <p:cNvSpPr txBox="1"/>
            <p:nvPr/>
          </p:nvSpPr>
          <p:spPr>
            <a:xfrm>
              <a:off x="480672" y="5051008"/>
              <a:ext cx="292608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https://s3.amazonaws.com/</a:t>
              </a:r>
              <a:r>
                <a:rPr lang="en-US" sz="1200" dirty="0" err="1"/>
                <a:t>assets.prod.vetlearn.com</a:t>
              </a:r>
              <a:endParaRPr lang="en-US" sz="12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525E120-C349-5C98-4E28-1F259632E114}"/>
                </a:ext>
              </a:extLst>
            </p:cNvPr>
            <p:cNvSpPr/>
            <p:nvPr/>
          </p:nvSpPr>
          <p:spPr>
            <a:xfrm>
              <a:off x="1877568" y="1857318"/>
              <a:ext cx="621792" cy="642041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26C727-E4F2-A26C-CC5E-F9D50FD57710}"/>
              </a:ext>
            </a:extLst>
          </p:cNvPr>
          <p:cNvGrpSpPr/>
          <p:nvPr/>
        </p:nvGrpSpPr>
        <p:grpSpPr>
          <a:xfrm>
            <a:off x="3531843" y="911331"/>
            <a:ext cx="2593896" cy="3486956"/>
            <a:chOff x="3867864" y="949322"/>
            <a:chExt cx="2593896" cy="348695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82E1E56-1A47-A167-3B64-4EB52A26D1A0}"/>
                </a:ext>
              </a:extLst>
            </p:cNvPr>
            <p:cNvSpPr txBox="1"/>
            <p:nvPr/>
          </p:nvSpPr>
          <p:spPr>
            <a:xfrm>
              <a:off x="3867864" y="4159279"/>
              <a:ext cx="257773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https://</a:t>
              </a:r>
              <a:r>
                <a:rPr lang="en-US" sz="1200" dirty="0" err="1"/>
                <a:t>media.cheggcdn.com</a:t>
              </a:r>
              <a:r>
                <a:rPr lang="en-US" sz="1200" dirty="0"/>
                <a:t>/</a:t>
              </a:r>
            </a:p>
          </p:txBody>
        </p:sp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B7117003-486C-862C-455E-36221836DD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72" t="8245" b="20783"/>
            <a:stretch/>
          </p:blipFill>
          <p:spPr bwMode="auto">
            <a:xfrm>
              <a:off x="3884022" y="949322"/>
              <a:ext cx="2577738" cy="320995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D7D80A6-F9AE-E823-6A98-A612CD2D1529}"/>
                </a:ext>
              </a:extLst>
            </p:cNvPr>
            <p:cNvSpPr/>
            <p:nvPr/>
          </p:nvSpPr>
          <p:spPr>
            <a:xfrm>
              <a:off x="5172890" y="2690403"/>
              <a:ext cx="923109" cy="97938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55C0995-E7C0-0B2A-A7BA-F5F1D6386ACF}"/>
              </a:ext>
            </a:extLst>
          </p:cNvPr>
          <p:cNvSpPr txBox="1"/>
          <p:nvPr/>
        </p:nvSpPr>
        <p:spPr>
          <a:xfrm>
            <a:off x="4326058" y="5148561"/>
            <a:ext cx="39421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4 Diseases with </a:t>
            </a:r>
            <a:br>
              <a:rPr lang="en-US" sz="3600" b="1" dirty="0"/>
            </a:br>
            <a:r>
              <a:rPr lang="en-US" sz="3600" b="1" dirty="0" err="1"/>
              <a:t>Pathognomic</a:t>
            </a:r>
            <a:r>
              <a:rPr lang="en-US" sz="3600" b="1" dirty="0"/>
              <a:t> Signs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EF76D2C-C2BF-4CC3-B9CB-82093C9D53A3}"/>
              </a:ext>
            </a:extLst>
          </p:cNvPr>
          <p:cNvGrpSpPr/>
          <p:nvPr/>
        </p:nvGrpSpPr>
        <p:grpSpPr>
          <a:xfrm>
            <a:off x="9052640" y="922599"/>
            <a:ext cx="2966148" cy="5167761"/>
            <a:chOff x="341693" y="377982"/>
            <a:chExt cx="2966148" cy="516776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D3FDF74-B326-BA82-D24F-28875E57E8CF}"/>
                </a:ext>
              </a:extLst>
            </p:cNvPr>
            <p:cNvGrpSpPr/>
            <p:nvPr/>
          </p:nvGrpSpPr>
          <p:grpSpPr>
            <a:xfrm>
              <a:off x="341693" y="377982"/>
              <a:ext cx="2966148" cy="5167761"/>
              <a:chOff x="6736950" y="722237"/>
              <a:chExt cx="2966148" cy="5167761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4EA6768C-F685-A4A5-0EF6-D43BA0CACF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513" r="17772"/>
              <a:stretch/>
            </p:blipFill>
            <p:spPr bwMode="auto">
              <a:xfrm>
                <a:off x="6738692" y="722237"/>
                <a:ext cx="2964406" cy="2855812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01B568D-35AA-DCA2-7099-56E3BEDD7FF9}"/>
                  </a:ext>
                </a:extLst>
              </p:cNvPr>
              <p:cNvSpPr txBox="1"/>
              <p:nvPr/>
            </p:nvSpPr>
            <p:spPr>
              <a:xfrm>
                <a:off x="6736950" y="5612999"/>
                <a:ext cx="268031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https://</a:t>
                </a:r>
                <a:r>
                  <a:rPr lang="en-US" sz="1200" dirty="0" err="1"/>
                  <a:t>www.merckvetmanual.com</a:t>
                </a:r>
                <a:r>
                  <a:rPr lang="en-US" sz="1200" dirty="0"/>
                  <a:t>/</a:t>
                </a:r>
              </a:p>
            </p:txBody>
          </p:sp>
          <p:pic>
            <p:nvPicPr>
              <p:cNvPr id="1036" name="Picture 12">
                <a:extLst>
                  <a:ext uri="{FF2B5EF4-FFF2-40B4-BE49-F238E27FC236}">
                    <a16:creationId xmlns:a16="http://schemas.microsoft.com/office/drawing/2014/main" id="{59FD79F9-4287-B69E-1812-236B97C659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36950" y="3646585"/>
                <a:ext cx="2966006" cy="1966414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D5AB6E7-90D8-AA09-BA06-6A9A022DCC3D}"/>
                </a:ext>
              </a:extLst>
            </p:cNvPr>
            <p:cNvSpPr/>
            <p:nvPr/>
          </p:nvSpPr>
          <p:spPr>
            <a:xfrm>
              <a:off x="1060059" y="1735427"/>
              <a:ext cx="1553932" cy="1498367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20BD802-C049-7FC3-C22E-FCFF5C2780BF}"/>
              </a:ext>
            </a:extLst>
          </p:cNvPr>
          <p:cNvGrpSpPr/>
          <p:nvPr/>
        </p:nvGrpSpPr>
        <p:grpSpPr>
          <a:xfrm>
            <a:off x="6270032" y="911331"/>
            <a:ext cx="2632495" cy="3652643"/>
            <a:chOff x="9406443" y="377982"/>
            <a:chExt cx="2632495" cy="3652643"/>
          </a:xfrm>
        </p:grpSpPr>
        <p:pic>
          <p:nvPicPr>
            <p:cNvPr id="17" name="Picture 16" descr="A picture containing bag, meat&#10;&#10;Description automatically generated">
              <a:extLst>
                <a:ext uri="{FF2B5EF4-FFF2-40B4-BE49-F238E27FC236}">
                  <a16:creationId xmlns:a16="http://schemas.microsoft.com/office/drawing/2014/main" id="{66146925-D6C0-646D-C0FE-D68E188DCF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099" t="12113" r="21120" b="14132"/>
            <a:stretch/>
          </p:blipFill>
          <p:spPr>
            <a:xfrm rot="10800000">
              <a:off x="9406443" y="377982"/>
              <a:ext cx="2632495" cy="365264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C0DA4C7-B836-3707-7465-B1245CA58E26}"/>
                </a:ext>
              </a:extLst>
            </p:cNvPr>
            <p:cNvSpPr/>
            <p:nvPr/>
          </p:nvSpPr>
          <p:spPr>
            <a:xfrm>
              <a:off x="10224049" y="893915"/>
              <a:ext cx="689115" cy="56713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7FE8040-B90E-23AA-C17D-C5B26DBD6B38}"/>
                </a:ext>
              </a:extLst>
            </p:cNvPr>
            <p:cNvSpPr/>
            <p:nvPr/>
          </p:nvSpPr>
          <p:spPr>
            <a:xfrm>
              <a:off x="10581855" y="1559763"/>
              <a:ext cx="689115" cy="56713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A3CD729-2FAF-8CBD-A478-B1D1C047EE24}"/>
                </a:ext>
              </a:extLst>
            </p:cNvPr>
            <p:cNvSpPr/>
            <p:nvPr/>
          </p:nvSpPr>
          <p:spPr>
            <a:xfrm>
              <a:off x="11012527" y="2814883"/>
              <a:ext cx="782019" cy="809402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18CA2A3-A418-A546-9D3F-D27BA29A0863}"/>
              </a:ext>
            </a:extLst>
          </p:cNvPr>
          <p:cNvSpPr txBox="1"/>
          <p:nvPr/>
        </p:nvSpPr>
        <p:spPr>
          <a:xfrm>
            <a:off x="2161843" y="-11999"/>
            <a:ext cx="8270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/>
              <a:t>What Causes This Disease?</a:t>
            </a:r>
          </a:p>
        </p:txBody>
      </p:sp>
    </p:spTree>
    <p:extLst>
      <p:ext uri="{BB962C8B-B14F-4D97-AF65-F5344CB8AC3E}">
        <p14:creationId xmlns:p14="http://schemas.microsoft.com/office/powerpoint/2010/main" val="26281962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198075" y="151025"/>
            <a:ext cx="3329377" cy="5885144"/>
            <a:chOff x="408343" y="188289"/>
            <a:chExt cx="3329377" cy="5885144"/>
          </a:xfrm>
        </p:grpSpPr>
        <p:sp>
          <p:nvSpPr>
            <p:cNvPr id="4" name="Rounded Rectangle 3"/>
            <p:cNvSpPr/>
            <p:nvPr/>
          </p:nvSpPr>
          <p:spPr>
            <a:xfrm>
              <a:off x="408343" y="188289"/>
              <a:ext cx="3168734" cy="5885144"/>
            </a:xfrm>
            <a:prstGeom prst="roundRect">
              <a:avLst>
                <a:gd name="adj" fmla="val 6209"/>
              </a:avLst>
            </a:prstGeom>
            <a:pattFill prst="dkDnDiag">
              <a:fgClr>
                <a:sysClr val="window" lastClr="FFFFFF">
                  <a:lumMod val="85000"/>
                </a:sysClr>
              </a:fgClr>
              <a:bgClr>
                <a:sysClr val="window" lastClr="FFFFFF"/>
              </a:bgClr>
            </a:pattFill>
            <a:ln w="952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</a:ln>
            <a:effectLst/>
          </p:spPr>
          <p:txBody>
            <a:bodyPr lIns="91407" tIns="45704" rIns="91407" bIns="45704" rtlCol="0" anchor="ctr"/>
            <a:lstStyle/>
            <a:p>
              <a:pPr algn="ctr" defTabSz="91288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CA" dirty="0"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5" name="Text Box 24"/>
            <p:cNvSpPr txBox="1">
              <a:spLocks noChangeArrowheads="1"/>
            </p:cNvSpPr>
            <p:nvPr/>
          </p:nvSpPr>
          <p:spPr bwMode="auto">
            <a:xfrm>
              <a:off x="408343" y="3041908"/>
              <a:ext cx="152698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High-Throughput</a:t>
              </a:r>
              <a:b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Sequencing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1920208" y="500307"/>
              <a:ext cx="617407" cy="793767"/>
              <a:chOff x="2600324" y="590550"/>
              <a:chExt cx="771526" cy="1200091"/>
            </a:xfrm>
            <a:gradFill flip="none" rotWithShape="1">
              <a:gsLst>
                <a:gs pos="0">
                  <a:srgbClr val="1F497D">
                    <a:lumMod val="20000"/>
                    <a:lumOff val="80000"/>
                  </a:srgbClr>
                </a:gs>
                <a:gs pos="27000">
                  <a:srgbClr val="4F81BD">
                    <a:lumMod val="40000"/>
                    <a:lumOff val="60000"/>
                  </a:srgbClr>
                </a:gs>
                <a:gs pos="67000">
                  <a:sysClr val="window" lastClr="FFFFFF">
                    <a:alpha val="0"/>
                  </a:sysClr>
                </a:gs>
              </a:gsLst>
              <a:lin ang="16200000" scaled="1"/>
              <a:tileRect/>
            </a:gradFill>
          </p:grpSpPr>
          <p:sp>
            <p:nvSpPr>
              <p:cNvPr id="7" name="Can 6"/>
              <p:cNvSpPr/>
              <p:nvPr/>
            </p:nvSpPr>
            <p:spPr>
              <a:xfrm>
                <a:off x="2600325" y="1058900"/>
                <a:ext cx="771525" cy="727008"/>
              </a:xfrm>
              <a:prstGeom prst="can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8" name="Can 7"/>
              <p:cNvSpPr/>
              <p:nvPr/>
            </p:nvSpPr>
            <p:spPr>
              <a:xfrm>
                <a:off x="2600324" y="590550"/>
                <a:ext cx="771525" cy="1200091"/>
              </a:xfrm>
              <a:prstGeom prst="can">
                <a:avLst/>
              </a:prstGeom>
              <a:grpFill/>
              <a:ln w="9525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929523" y="438153"/>
              <a:ext cx="1450818" cy="920946"/>
              <a:chOff x="2967623" y="1782639"/>
              <a:chExt cx="2463566" cy="1563815"/>
            </a:xfrm>
          </p:grpSpPr>
          <p:sp>
            <p:nvSpPr>
              <p:cNvPr id="10" name="Freeform 9"/>
              <p:cNvSpPr/>
              <p:nvPr/>
            </p:nvSpPr>
            <p:spPr>
              <a:xfrm>
                <a:off x="2967623" y="2889072"/>
                <a:ext cx="2463566" cy="457382"/>
              </a:xfrm>
              <a:custGeom>
                <a:avLst/>
                <a:gdLst>
                  <a:gd name="connsiteX0" fmla="*/ 275806 w 2474021"/>
                  <a:gd name="connsiteY0" fmla="*/ 1100100 h 1125506"/>
                  <a:gd name="connsiteX1" fmla="*/ 2339556 w 2474021"/>
                  <a:gd name="connsiteY1" fmla="*/ 1100100 h 1125506"/>
                  <a:gd name="connsiteX2" fmla="*/ 2269706 w 2474021"/>
                  <a:gd name="connsiteY2" fmla="*/ 763550 h 1125506"/>
                  <a:gd name="connsiteX3" fmla="*/ 2244306 w 2474021"/>
                  <a:gd name="connsiteY3" fmla="*/ 623850 h 1125506"/>
                  <a:gd name="connsiteX4" fmla="*/ 1914106 w 2474021"/>
                  <a:gd name="connsiteY4" fmla="*/ 452400 h 1125506"/>
                  <a:gd name="connsiteX5" fmla="*/ 1952206 w 2474021"/>
                  <a:gd name="connsiteY5" fmla="*/ 344450 h 1125506"/>
                  <a:gd name="connsiteX6" fmla="*/ 1602956 w 2474021"/>
                  <a:gd name="connsiteY6" fmla="*/ 223800 h 1125506"/>
                  <a:gd name="connsiteX7" fmla="*/ 1583906 w 2474021"/>
                  <a:gd name="connsiteY7" fmla="*/ 65050 h 1125506"/>
                  <a:gd name="connsiteX8" fmla="*/ 1253706 w 2474021"/>
                  <a:gd name="connsiteY8" fmla="*/ 1550 h 1125506"/>
                  <a:gd name="connsiteX9" fmla="*/ 790156 w 2474021"/>
                  <a:gd name="connsiteY9" fmla="*/ 122200 h 1125506"/>
                  <a:gd name="connsiteX10" fmla="*/ 904456 w 2474021"/>
                  <a:gd name="connsiteY10" fmla="*/ 185700 h 1125506"/>
                  <a:gd name="connsiteX11" fmla="*/ 599656 w 2474021"/>
                  <a:gd name="connsiteY11" fmla="*/ 344450 h 1125506"/>
                  <a:gd name="connsiteX12" fmla="*/ 675856 w 2474021"/>
                  <a:gd name="connsiteY12" fmla="*/ 585750 h 1125506"/>
                  <a:gd name="connsiteX13" fmla="*/ 288506 w 2474021"/>
                  <a:gd name="connsiteY13" fmla="*/ 719100 h 1125506"/>
                  <a:gd name="connsiteX14" fmla="*/ 440906 w 2474021"/>
                  <a:gd name="connsiteY14" fmla="*/ 788950 h 1125506"/>
                  <a:gd name="connsiteX15" fmla="*/ 34506 w 2474021"/>
                  <a:gd name="connsiteY15" fmla="*/ 1087400 h 1125506"/>
                  <a:gd name="connsiteX16" fmla="*/ 275806 w 2474021"/>
                  <a:gd name="connsiteY16" fmla="*/ 1100100 h 1125506"/>
                  <a:gd name="connsiteX0" fmla="*/ 275806 w 2474021"/>
                  <a:gd name="connsiteY0" fmla="*/ 1100100 h 1125506"/>
                  <a:gd name="connsiteX1" fmla="*/ 2339556 w 2474021"/>
                  <a:gd name="connsiteY1" fmla="*/ 1100100 h 1125506"/>
                  <a:gd name="connsiteX2" fmla="*/ 2269706 w 2474021"/>
                  <a:gd name="connsiteY2" fmla="*/ 763550 h 1125506"/>
                  <a:gd name="connsiteX3" fmla="*/ 2244306 w 2474021"/>
                  <a:gd name="connsiteY3" fmla="*/ 623850 h 1125506"/>
                  <a:gd name="connsiteX4" fmla="*/ 1914106 w 2474021"/>
                  <a:gd name="connsiteY4" fmla="*/ 452400 h 1125506"/>
                  <a:gd name="connsiteX5" fmla="*/ 1952206 w 2474021"/>
                  <a:gd name="connsiteY5" fmla="*/ 344450 h 1125506"/>
                  <a:gd name="connsiteX6" fmla="*/ 1602956 w 2474021"/>
                  <a:gd name="connsiteY6" fmla="*/ 223800 h 1125506"/>
                  <a:gd name="connsiteX7" fmla="*/ 1583906 w 2474021"/>
                  <a:gd name="connsiteY7" fmla="*/ 65050 h 1125506"/>
                  <a:gd name="connsiteX8" fmla="*/ 1253706 w 2474021"/>
                  <a:gd name="connsiteY8" fmla="*/ 1550 h 1125506"/>
                  <a:gd name="connsiteX9" fmla="*/ 790156 w 2474021"/>
                  <a:gd name="connsiteY9" fmla="*/ 122200 h 1125506"/>
                  <a:gd name="connsiteX10" fmla="*/ 904456 w 2474021"/>
                  <a:gd name="connsiteY10" fmla="*/ 185700 h 1125506"/>
                  <a:gd name="connsiteX11" fmla="*/ 599656 w 2474021"/>
                  <a:gd name="connsiteY11" fmla="*/ 344450 h 1125506"/>
                  <a:gd name="connsiteX12" fmla="*/ 510756 w 2474021"/>
                  <a:gd name="connsiteY12" fmla="*/ 554000 h 1125506"/>
                  <a:gd name="connsiteX13" fmla="*/ 288506 w 2474021"/>
                  <a:gd name="connsiteY13" fmla="*/ 719100 h 1125506"/>
                  <a:gd name="connsiteX14" fmla="*/ 440906 w 2474021"/>
                  <a:gd name="connsiteY14" fmla="*/ 788950 h 1125506"/>
                  <a:gd name="connsiteX15" fmla="*/ 34506 w 2474021"/>
                  <a:gd name="connsiteY15" fmla="*/ 1087400 h 1125506"/>
                  <a:gd name="connsiteX16" fmla="*/ 275806 w 2474021"/>
                  <a:gd name="connsiteY16" fmla="*/ 1100100 h 1125506"/>
                  <a:gd name="connsiteX0" fmla="*/ 260651 w 2458866"/>
                  <a:gd name="connsiteY0" fmla="*/ 1100100 h 1125506"/>
                  <a:gd name="connsiteX1" fmla="*/ 2324401 w 2458866"/>
                  <a:gd name="connsiteY1" fmla="*/ 1100100 h 1125506"/>
                  <a:gd name="connsiteX2" fmla="*/ 2254551 w 2458866"/>
                  <a:gd name="connsiteY2" fmla="*/ 763550 h 1125506"/>
                  <a:gd name="connsiteX3" fmla="*/ 2229151 w 2458866"/>
                  <a:gd name="connsiteY3" fmla="*/ 623850 h 1125506"/>
                  <a:gd name="connsiteX4" fmla="*/ 1898951 w 2458866"/>
                  <a:gd name="connsiteY4" fmla="*/ 452400 h 1125506"/>
                  <a:gd name="connsiteX5" fmla="*/ 1937051 w 2458866"/>
                  <a:gd name="connsiteY5" fmla="*/ 344450 h 1125506"/>
                  <a:gd name="connsiteX6" fmla="*/ 1587801 w 2458866"/>
                  <a:gd name="connsiteY6" fmla="*/ 223800 h 1125506"/>
                  <a:gd name="connsiteX7" fmla="*/ 1568751 w 2458866"/>
                  <a:gd name="connsiteY7" fmla="*/ 65050 h 1125506"/>
                  <a:gd name="connsiteX8" fmla="*/ 1238551 w 2458866"/>
                  <a:gd name="connsiteY8" fmla="*/ 1550 h 1125506"/>
                  <a:gd name="connsiteX9" fmla="*/ 775001 w 2458866"/>
                  <a:gd name="connsiteY9" fmla="*/ 122200 h 1125506"/>
                  <a:gd name="connsiteX10" fmla="*/ 889301 w 2458866"/>
                  <a:gd name="connsiteY10" fmla="*/ 185700 h 1125506"/>
                  <a:gd name="connsiteX11" fmla="*/ 584501 w 2458866"/>
                  <a:gd name="connsiteY11" fmla="*/ 344450 h 1125506"/>
                  <a:gd name="connsiteX12" fmla="*/ 495601 w 2458866"/>
                  <a:gd name="connsiteY12" fmla="*/ 554000 h 1125506"/>
                  <a:gd name="connsiteX13" fmla="*/ 273351 w 2458866"/>
                  <a:gd name="connsiteY13" fmla="*/ 719100 h 1125506"/>
                  <a:gd name="connsiteX14" fmla="*/ 165401 w 2458866"/>
                  <a:gd name="connsiteY14" fmla="*/ 928650 h 1125506"/>
                  <a:gd name="connsiteX15" fmla="*/ 19351 w 2458866"/>
                  <a:gd name="connsiteY15" fmla="*/ 1087400 h 1125506"/>
                  <a:gd name="connsiteX16" fmla="*/ 260651 w 2458866"/>
                  <a:gd name="connsiteY16" fmla="*/ 1100100 h 1125506"/>
                  <a:gd name="connsiteX0" fmla="*/ 260651 w 2458866"/>
                  <a:gd name="connsiteY0" fmla="*/ 1100100 h 1125506"/>
                  <a:gd name="connsiteX1" fmla="*/ 2324401 w 2458866"/>
                  <a:gd name="connsiteY1" fmla="*/ 1100100 h 1125506"/>
                  <a:gd name="connsiteX2" fmla="*/ 2254551 w 2458866"/>
                  <a:gd name="connsiteY2" fmla="*/ 763550 h 1125506"/>
                  <a:gd name="connsiteX3" fmla="*/ 2229151 w 2458866"/>
                  <a:gd name="connsiteY3" fmla="*/ 623850 h 1125506"/>
                  <a:gd name="connsiteX4" fmla="*/ 1898951 w 2458866"/>
                  <a:gd name="connsiteY4" fmla="*/ 452400 h 1125506"/>
                  <a:gd name="connsiteX5" fmla="*/ 1937051 w 2458866"/>
                  <a:gd name="connsiteY5" fmla="*/ 344450 h 1125506"/>
                  <a:gd name="connsiteX6" fmla="*/ 1587801 w 2458866"/>
                  <a:gd name="connsiteY6" fmla="*/ 223800 h 1125506"/>
                  <a:gd name="connsiteX7" fmla="*/ 1568751 w 2458866"/>
                  <a:gd name="connsiteY7" fmla="*/ 65050 h 1125506"/>
                  <a:gd name="connsiteX8" fmla="*/ 1238551 w 2458866"/>
                  <a:gd name="connsiteY8" fmla="*/ 1550 h 1125506"/>
                  <a:gd name="connsiteX9" fmla="*/ 775001 w 2458866"/>
                  <a:gd name="connsiteY9" fmla="*/ 122200 h 1125506"/>
                  <a:gd name="connsiteX10" fmla="*/ 730551 w 2458866"/>
                  <a:gd name="connsiteY10" fmla="*/ 255550 h 1125506"/>
                  <a:gd name="connsiteX11" fmla="*/ 584501 w 2458866"/>
                  <a:gd name="connsiteY11" fmla="*/ 344450 h 1125506"/>
                  <a:gd name="connsiteX12" fmla="*/ 495601 w 2458866"/>
                  <a:gd name="connsiteY12" fmla="*/ 554000 h 1125506"/>
                  <a:gd name="connsiteX13" fmla="*/ 273351 w 2458866"/>
                  <a:gd name="connsiteY13" fmla="*/ 719100 h 1125506"/>
                  <a:gd name="connsiteX14" fmla="*/ 165401 w 2458866"/>
                  <a:gd name="connsiteY14" fmla="*/ 928650 h 1125506"/>
                  <a:gd name="connsiteX15" fmla="*/ 19351 w 2458866"/>
                  <a:gd name="connsiteY15" fmla="*/ 1087400 h 1125506"/>
                  <a:gd name="connsiteX16" fmla="*/ 260651 w 2458866"/>
                  <a:gd name="connsiteY16" fmla="*/ 1100100 h 1125506"/>
                  <a:gd name="connsiteX0" fmla="*/ 260651 w 2458866"/>
                  <a:gd name="connsiteY0" fmla="*/ 1100003 h 1125409"/>
                  <a:gd name="connsiteX1" fmla="*/ 2324401 w 2458866"/>
                  <a:gd name="connsiteY1" fmla="*/ 1100003 h 1125409"/>
                  <a:gd name="connsiteX2" fmla="*/ 2254551 w 2458866"/>
                  <a:gd name="connsiteY2" fmla="*/ 763453 h 1125409"/>
                  <a:gd name="connsiteX3" fmla="*/ 2229151 w 2458866"/>
                  <a:gd name="connsiteY3" fmla="*/ 623753 h 1125409"/>
                  <a:gd name="connsiteX4" fmla="*/ 1898951 w 2458866"/>
                  <a:gd name="connsiteY4" fmla="*/ 452303 h 1125409"/>
                  <a:gd name="connsiteX5" fmla="*/ 1937051 w 2458866"/>
                  <a:gd name="connsiteY5" fmla="*/ 344353 h 1125409"/>
                  <a:gd name="connsiteX6" fmla="*/ 1702101 w 2458866"/>
                  <a:gd name="connsiteY6" fmla="*/ 204653 h 1125409"/>
                  <a:gd name="connsiteX7" fmla="*/ 1568751 w 2458866"/>
                  <a:gd name="connsiteY7" fmla="*/ 64953 h 1125409"/>
                  <a:gd name="connsiteX8" fmla="*/ 1238551 w 2458866"/>
                  <a:gd name="connsiteY8" fmla="*/ 1453 h 1125409"/>
                  <a:gd name="connsiteX9" fmla="*/ 775001 w 2458866"/>
                  <a:gd name="connsiteY9" fmla="*/ 122103 h 1125409"/>
                  <a:gd name="connsiteX10" fmla="*/ 730551 w 2458866"/>
                  <a:gd name="connsiteY10" fmla="*/ 255453 h 1125409"/>
                  <a:gd name="connsiteX11" fmla="*/ 584501 w 2458866"/>
                  <a:gd name="connsiteY11" fmla="*/ 344353 h 1125409"/>
                  <a:gd name="connsiteX12" fmla="*/ 495601 w 2458866"/>
                  <a:gd name="connsiteY12" fmla="*/ 553903 h 1125409"/>
                  <a:gd name="connsiteX13" fmla="*/ 273351 w 2458866"/>
                  <a:gd name="connsiteY13" fmla="*/ 719003 h 1125409"/>
                  <a:gd name="connsiteX14" fmla="*/ 165401 w 2458866"/>
                  <a:gd name="connsiteY14" fmla="*/ 928553 h 1125409"/>
                  <a:gd name="connsiteX15" fmla="*/ 19351 w 2458866"/>
                  <a:gd name="connsiteY15" fmla="*/ 1087303 h 1125409"/>
                  <a:gd name="connsiteX16" fmla="*/ 260651 w 2458866"/>
                  <a:gd name="connsiteY16" fmla="*/ 1100003 h 1125409"/>
                  <a:gd name="connsiteX0" fmla="*/ 260651 w 2458866"/>
                  <a:gd name="connsiteY0" fmla="*/ 1100003 h 1125409"/>
                  <a:gd name="connsiteX1" fmla="*/ 2324401 w 2458866"/>
                  <a:gd name="connsiteY1" fmla="*/ 1100003 h 1125409"/>
                  <a:gd name="connsiteX2" fmla="*/ 2254551 w 2458866"/>
                  <a:gd name="connsiteY2" fmla="*/ 763453 h 1125409"/>
                  <a:gd name="connsiteX3" fmla="*/ 2229151 w 2458866"/>
                  <a:gd name="connsiteY3" fmla="*/ 623753 h 1125409"/>
                  <a:gd name="connsiteX4" fmla="*/ 1987851 w 2458866"/>
                  <a:gd name="connsiteY4" fmla="*/ 490403 h 1125409"/>
                  <a:gd name="connsiteX5" fmla="*/ 1937051 w 2458866"/>
                  <a:gd name="connsiteY5" fmla="*/ 344353 h 1125409"/>
                  <a:gd name="connsiteX6" fmla="*/ 1702101 w 2458866"/>
                  <a:gd name="connsiteY6" fmla="*/ 204653 h 1125409"/>
                  <a:gd name="connsiteX7" fmla="*/ 1568751 w 2458866"/>
                  <a:gd name="connsiteY7" fmla="*/ 64953 h 1125409"/>
                  <a:gd name="connsiteX8" fmla="*/ 1238551 w 2458866"/>
                  <a:gd name="connsiteY8" fmla="*/ 1453 h 1125409"/>
                  <a:gd name="connsiteX9" fmla="*/ 775001 w 2458866"/>
                  <a:gd name="connsiteY9" fmla="*/ 122103 h 1125409"/>
                  <a:gd name="connsiteX10" fmla="*/ 730551 w 2458866"/>
                  <a:gd name="connsiteY10" fmla="*/ 255453 h 1125409"/>
                  <a:gd name="connsiteX11" fmla="*/ 584501 w 2458866"/>
                  <a:gd name="connsiteY11" fmla="*/ 344353 h 1125409"/>
                  <a:gd name="connsiteX12" fmla="*/ 495601 w 2458866"/>
                  <a:gd name="connsiteY12" fmla="*/ 553903 h 1125409"/>
                  <a:gd name="connsiteX13" fmla="*/ 273351 w 2458866"/>
                  <a:gd name="connsiteY13" fmla="*/ 719003 h 1125409"/>
                  <a:gd name="connsiteX14" fmla="*/ 165401 w 2458866"/>
                  <a:gd name="connsiteY14" fmla="*/ 928553 h 1125409"/>
                  <a:gd name="connsiteX15" fmla="*/ 19351 w 2458866"/>
                  <a:gd name="connsiteY15" fmla="*/ 1087303 h 1125409"/>
                  <a:gd name="connsiteX16" fmla="*/ 260651 w 2458866"/>
                  <a:gd name="connsiteY16" fmla="*/ 1100003 h 1125409"/>
                  <a:gd name="connsiteX0" fmla="*/ 260651 w 2478695"/>
                  <a:gd name="connsiteY0" fmla="*/ 1100003 h 1121648"/>
                  <a:gd name="connsiteX1" fmla="*/ 2324401 w 2478695"/>
                  <a:gd name="connsiteY1" fmla="*/ 1100003 h 1121648"/>
                  <a:gd name="connsiteX2" fmla="*/ 2318051 w 2478695"/>
                  <a:gd name="connsiteY2" fmla="*/ 814253 h 1121648"/>
                  <a:gd name="connsiteX3" fmla="*/ 2229151 w 2478695"/>
                  <a:gd name="connsiteY3" fmla="*/ 623753 h 1121648"/>
                  <a:gd name="connsiteX4" fmla="*/ 1987851 w 2478695"/>
                  <a:gd name="connsiteY4" fmla="*/ 490403 h 1121648"/>
                  <a:gd name="connsiteX5" fmla="*/ 1937051 w 2478695"/>
                  <a:gd name="connsiteY5" fmla="*/ 344353 h 1121648"/>
                  <a:gd name="connsiteX6" fmla="*/ 1702101 w 2478695"/>
                  <a:gd name="connsiteY6" fmla="*/ 204653 h 1121648"/>
                  <a:gd name="connsiteX7" fmla="*/ 1568751 w 2478695"/>
                  <a:gd name="connsiteY7" fmla="*/ 64953 h 1121648"/>
                  <a:gd name="connsiteX8" fmla="*/ 1238551 w 2478695"/>
                  <a:gd name="connsiteY8" fmla="*/ 1453 h 1121648"/>
                  <a:gd name="connsiteX9" fmla="*/ 775001 w 2478695"/>
                  <a:gd name="connsiteY9" fmla="*/ 122103 h 1121648"/>
                  <a:gd name="connsiteX10" fmla="*/ 730551 w 2478695"/>
                  <a:gd name="connsiteY10" fmla="*/ 255453 h 1121648"/>
                  <a:gd name="connsiteX11" fmla="*/ 584501 w 2478695"/>
                  <a:gd name="connsiteY11" fmla="*/ 344353 h 1121648"/>
                  <a:gd name="connsiteX12" fmla="*/ 495601 w 2478695"/>
                  <a:gd name="connsiteY12" fmla="*/ 553903 h 1121648"/>
                  <a:gd name="connsiteX13" fmla="*/ 273351 w 2478695"/>
                  <a:gd name="connsiteY13" fmla="*/ 719003 h 1121648"/>
                  <a:gd name="connsiteX14" fmla="*/ 165401 w 2478695"/>
                  <a:gd name="connsiteY14" fmla="*/ 928553 h 1121648"/>
                  <a:gd name="connsiteX15" fmla="*/ 19351 w 2478695"/>
                  <a:gd name="connsiteY15" fmla="*/ 1087303 h 1121648"/>
                  <a:gd name="connsiteX16" fmla="*/ 260651 w 2478695"/>
                  <a:gd name="connsiteY16" fmla="*/ 1100003 h 1121648"/>
                  <a:gd name="connsiteX0" fmla="*/ 135942 w 2613159"/>
                  <a:gd name="connsiteY0" fmla="*/ 1087303 h 1123517"/>
                  <a:gd name="connsiteX1" fmla="*/ 2440992 w 2613159"/>
                  <a:gd name="connsiteY1" fmla="*/ 1100003 h 1123517"/>
                  <a:gd name="connsiteX2" fmla="*/ 2434642 w 2613159"/>
                  <a:gd name="connsiteY2" fmla="*/ 814253 h 1123517"/>
                  <a:gd name="connsiteX3" fmla="*/ 2345742 w 2613159"/>
                  <a:gd name="connsiteY3" fmla="*/ 623753 h 1123517"/>
                  <a:gd name="connsiteX4" fmla="*/ 2104442 w 2613159"/>
                  <a:gd name="connsiteY4" fmla="*/ 490403 h 1123517"/>
                  <a:gd name="connsiteX5" fmla="*/ 2053642 w 2613159"/>
                  <a:gd name="connsiteY5" fmla="*/ 344353 h 1123517"/>
                  <a:gd name="connsiteX6" fmla="*/ 1818692 w 2613159"/>
                  <a:gd name="connsiteY6" fmla="*/ 204653 h 1123517"/>
                  <a:gd name="connsiteX7" fmla="*/ 1685342 w 2613159"/>
                  <a:gd name="connsiteY7" fmla="*/ 64953 h 1123517"/>
                  <a:gd name="connsiteX8" fmla="*/ 1355142 w 2613159"/>
                  <a:gd name="connsiteY8" fmla="*/ 1453 h 1123517"/>
                  <a:gd name="connsiteX9" fmla="*/ 891592 w 2613159"/>
                  <a:gd name="connsiteY9" fmla="*/ 122103 h 1123517"/>
                  <a:gd name="connsiteX10" fmla="*/ 847142 w 2613159"/>
                  <a:gd name="connsiteY10" fmla="*/ 255453 h 1123517"/>
                  <a:gd name="connsiteX11" fmla="*/ 701092 w 2613159"/>
                  <a:gd name="connsiteY11" fmla="*/ 344353 h 1123517"/>
                  <a:gd name="connsiteX12" fmla="*/ 612192 w 2613159"/>
                  <a:gd name="connsiteY12" fmla="*/ 553903 h 1123517"/>
                  <a:gd name="connsiteX13" fmla="*/ 389942 w 2613159"/>
                  <a:gd name="connsiteY13" fmla="*/ 719003 h 1123517"/>
                  <a:gd name="connsiteX14" fmla="*/ 281992 w 2613159"/>
                  <a:gd name="connsiteY14" fmla="*/ 928553 h 1123517"/>
                  <a:gd name="connsiteX15" fmla="*/ 135942 w 2613159"/>
                  <a:gd name="connsiteY15" fmla="*/ 1087303 h 1123517"/>
                  <a:gd name="connsiteX0" fmla="*/ 135942 w 2613159"/>
                  <a:gd name="connsiteY0" fmla="*/ 1087303 h 1123517"/>
                  <a:gd name="connsiteX1" fmla="*/ 2440992 w 2613159"/>
                  <a:gd name="connsiteY1" fmla="*/ 1100003 h 1123517"/>
                  <a:gd name="connsiteX2" fmla="*/ 2434642 w 2613159"/>
                  <a:gd name="connsiteY2" fmla="*/ 814253 h 1123517"/>
                  <a:gd name="connsiteX3" fmla="*/ 2345742 w 2613159"/>
                  <a:gd name="connsiteY3" fmla="*/ 623753 h 1123517"/>
                  <a:gd name="connsiteX4" fmla="*/ 2104442 w 2613159"/>
                  <a:gd name="connsiteY4" fmla="*/ 490403 h 1123517"/>
                  <a:gd name="connsiteX5" fmla="*/ 2053642 w 2613159"/>
                  <a:gd name="connsiteY5" fmla="*/ 344353 h 1123517"/>
                  <a:gd name="connsiteX6" fmla="*/ 1818692 w 2613159"/>
                  <a:gd name="connsiteY6" fmla="*/ 204653 h 1123517"/>
                  <a:gd name="connsiteX7" fmla="*/ 1685342 w 2613159"/>
                  <a:gd name="connsiteY7" fmla="*/ 64953 h 1123517"/>
                  <a:gd name="connsiteX8" fmla="*/ 1355142 w 2613159"/>
                  <a:gd name="connsiteY8" fmla="*/ 1453 h 1123517"/>
                  <a:gd name="connsiteX9" fmla="*/ 891592 w 2613159"/>
                  <a:gd name="connsiteY9" fmla="*/ 122103 h 1123517"/>
                  <a:gd name="connsiteX10" fmla="*/ 847142 w 2613159"/>
                  <a:gd name="connsiteY10" fmla="*/ 255453 h 1123517"/>
                  <a:gd name="connsiteX11" fmla="*/ 701092 w 2613159"/>
                  <a:gd name="connsiteY11" fmla="*/ 344353 h 1123517"/>
                  <a:gd name="connsiteX12" fmla="*/ 612192 w 2613159"/>
                  <a:gd name="connsiteY12" fmla="*/ 553903 h 1123517"/>
                  <a:gd name="connsiteX13" fmla="*/ 389942 w 2613159"/>
                  <a:gd name="connsiteY13" fmla="*/ 719003 h 1123517"/>
                  <a:gd name="connsiteX14" fmla="*/ 281992 w 2613159"/>
                  <a:gd name="connsiteY14" fmla="*/ 928553 h 1123517"/>
                  <a:gd name="connsiteX15" fmla="*/ 135942 w 2613159"/>
                  <a:gd name="connsiteY15" fmla="*/ 1087303 h 1123517"/>
                  <a:gd name="connsiteX0" fmla="*/ 0 w 2477217"/>
                  <a:gd name="connsiteY0" fmla="*/ 1087303 h 1123517"/>
                  <a:gd name="connsiteX1" fmla="*/ 2305050 w 2477217"/>
                  <a:gd name="connsiteY1" fmla="*/ 1100003 h 1123517"/>
                  <a:gd name="connsiteX2" fmla="*/ 2298700 w 2477217"/>
                  <a:gd name="connsiteY2" fmla="*/ 814253 h 1123517"/>
                  <a:gd name="connsiteX3" fmla="*/ 2209800 w 2477217"/>
                  <a:gd name="connsiteY3" fmla="*/ 623753 h 1123517"/>
                  <a:gd name="connsiteX4" fmla="*/ 1968500 w 2477217"/>
                  <a:gd name="connsiteY4" fmla="*/ 490403 h 1123517"/>
                  <a:gd name="connsiteX5" fmla="*/ 1917700 w 2477217"/>
                  <a:gd name="connsiteY5" fmla="*/ 344353 h 1123517"/>
                  <a:gd name="connsiteX6" fmla="*/ 1682750 w 2477217"/>
                  <a:gd name="connsiteY6" fmla="*/ 204653 h 1123517"/>
                  <a:gd name="connsiteX7" fmla="*/ 1549400 w 2477217"/>
                  <a:gd name="connsiteY7" fmla="*/ 64953 h 1123517"/>
                  <a:gd name="connsiteX8" fmla="*/ 1219200 w 2477217"/>
                  <a:gd name="connsiteY8" fmla="*/ 1453 h 1123517"/>
                  <a:gd name="connsiteX9" fmla="*/ 755650 w 2477217"/>
                  <a:gd name="connsiteY9" fmla="*/ 122103 h 1123517"/>
                  <a:gd name="connsiteX10" fmla="*/ 711200 w 2477217"/>
                  <a:gd name="connsiteY10" fmla="*/ 255453 h 1123517"/>
                  <a:gd name="connsiteX11" fmla="*/ 565150 w 2477217"/>
                  <a:gd name="connsiteY11" fmla="*/ 344353 h 1123517"/>
                  <a:gd name="connsiteX12" fmla="*/ 476250 w 2477217"/>
                  <a:gd name="connsiteY12" fmla="*/ 553903 h 1123517"/>
                  <a:gd name="connsiteX13" fmla="*/ 254000 w 2477217"/>
                  <a:gd name="connsiteY13" fmla="*/ 719003 h 1123517"/>
                  <a:gd name="connsiteX14" fmla="*/ 146050 w 2477217"/>
                  <a:gd name="connsiteY14" fmla="*/ 928553 h 1123517"/>
                  <a:gd name="connsiteX15" fmla="*/ 0 w 2477217"/>
                  <a:gd name="connsiteY15" fmla="*/ 1087303 h 1123517"/>
                  <a:gd name="connsiteX0" fmla="*/ 0 w 2484037"/>
                  <a:gd name="connsiteY0" fmla="*/ 1112703 h 1135743"/>
                  <a:gd name="connsiteX1" fmla="*/ 2311400 w 2484037"/>
                  <a:gd name="connsiteY1" fmla="*/ 1100003 h 1135743"/>
                  <a:gd name="connsiteX2" fmla="*/ 2305050 w 2484037"/>
                  <a:gd name="connsiteY2" fmla="*/ 814253 h 1135743"/>
                  <a:gd name="connsiteX3" fmla="*/ 2216150 w 2484037"/>
                  <a:gd name="connsiteY3" fmla="*/ 623753 h 1135743"/>
                  <a:gd name="connsiteX4" fmla="*/ 1974850 w 2484037"/>
                  <a:gd name="connsiteY4" fmla="*/ 490403 h 1135743"/>
                  <a:gd name="connsiteX5" fmla="*/ 1924050 w 2484037"/>
                  <a:gd name="connsiteY5" fmla="*/ 344353 h 1135743"/>
                  <a:gd name="connsiteX6" fmla="*/ 1689100 w 2484037"/>
                  <a:gd name="connsiteY6" fmla="*/ 204653 h 1135743"/>
                  <a:gd name="connsiteX7" fmla="*/ 1555750 w 2484037"/>
                  <a:gd name="connsiteY7" fmla="*/ 64953 h 1135743"/>
                  <a:gd name="connsiteX8" fmla="*/ 1225550 w 2484037"/>
                  <a:gd name="connsiteY8" fmla="*/ 1453 h 1135743"/>
                  <a:gd name="connsiteX9" fmla="*/ 762000 w 2484037"/>
                  <a:gd name="connsiteY9" fmla="*/ 122103 h 1135743"/>
                  <a:gd name="connsiteX10" fmla="*/ 717550 w 2484037"/>
                  <a:gd name="connsiteY10" fmla="*/ 255453 h 1135743"/>
                  <a:gd name="connsiteX11" fmla="*/ 571500 w 2484037"/>
                  <a:gd name="connsiteY11" fmla="*/ 344353 h 1135743"/>
                  <a:gd name="connsiteX12" fmla="*/ 482600 w 2484037"/>
                  <a:gd name="connsiteY12" fmla="*/ 553903 h 1135743"/>
                  <a:gd name="connsiteX13" fmla="*/ 260350 w 2484037"/>
                  <a:gd name="connsiteY13" fmla="*/ 719003 h 1135743"/>
                  <a:gd name="connsiteX14" fmla="*/ 152400 w 2484037"/>
                  <a:gd name="connsiteY14" fmla="*/ 928553 h 1135743"/>
                  <a:gd name="connsiteX15" fmla="*/ 0 w 2484037"/>
                  <a:gd name="connsiteY15" fmla="*/ 1112703 h 1135743"/>
                  <a:gd name="connsiteX0" fmla="*/ 0 w 2484037"/>
                  <a:gd name="connsiteY0" fmla="*/ 1112703 h 1125063"/>
                  <a:gd name="connsiteX1" fmla="*/ 2311400 w 2484037"/>
                  <a:gd name="connsiteY1" fmla="*/ 1100003 h 1125063"/>
                  <a:gd name="connsiteX2" fmla="*/ 2305050 w 2484037"/>
                  <a:gd name="connsiteY2" fmla="*/ 814253 h 1125063"/>
                  <a:gd name="connsiteX3" fmla="*/ 2216150 w 2484037"/>
                  <a:gd name="connsiteY3" fmla="*/ 623753 h 1125063"/>
                  <a:gd name="connsiteX4" fmla="*/ 1974850 w 2484037"/>
                  <a:gd name="connsiteY4" fmla="*/ 490403 h 1125063"/>
                  <a:gd name="connsiteX5" fmla="*/ 1924050 w 2484037"/>
                  <a:gd name="connsiteY5" fmla="*/ 344353 h 1125063"/>
                  <a:gd name="connsiteX6" fmla="*/ 1689100 w 2484037"/>
                  <a:gd name="connsiteY6" fmla="*/ 204653 h 1125063"/>
                  <a:gd name="connsiteX7" fmla="*/ 1555750 w 2484037"/>
                  <a:gd name="connsiteY7" fmla="*/ 64953 h 1125063"/>
                  <a:gd name="connsiteX8" fmla="*/ 1225550 w 2484037"/>
                  <a:gd name="connsiteY8" fmla="*/ 1453 h 1125063"/>
                  <a:gd name="connsiteX9" fmla="*/ 762000 w 2484037"/>
                  <a:gd name="connsiteY9" fmla="*/ 122103 h 1125063"/>
                  <a:gd name="connsiteX10" fmla="*/ 717550 w 2484037"/>
                  <a:gd name="connsiteY10" fmla="*/ 255453 h 1125063"/>
                  <a:gd name="connsiteX11" fmla="*/ 571500 w 2484037"/>
                  <a:gd name="connsiteY11" fmla="*/ 344353 h 1125063"/>
                  <a:gd name="connsiteX12" fmla="*/ 482600 w 2484037"/>
                  <a:gd name="connsiteY12" fmla="*/ 553903 h 1125063"/>
                  <a:gd name="connsiteX13" fmla="*/ 260350 w 2484037"/>
                  <a:gd name="connsiteY13" fmla="*/ 719003 h 1125063"/>
                  <a:gd name="connsiteX14" fmla="*/ 152400 w 2484037"/>
                  <a:gd name="connsiteY14" fmla="*/ 928553 h 1125063"/>
                  <a:gd name="connsiteX15" fmla="*/ 0 w 2484037"/>
                  <a:gd name="connsiteY15" fmla="*/ 1112703 h 1125063"/>
                  <a:gd name="connsiteX0" fmla="*/ 0 w 2484037"/>
                  <a:gd name="connsiteY0" fmla="*/ 1112703 h 1125063"/>
                  <a:gd name="connsiteX1" fmla="*/ 2311400 w 2484037"/>
                  <a:gd name="connsiteY1" fmla="*/ 1100003 h 1125063"/>
                  <a:gd name="connsiteX2" fmla="*/ 2305050 w 2484037"/>
                  <a:gd name="connsiteY2" fmla="*/ 814253 h 1125063"/>
                  <a:gd name="connsiteX3" fmla="*/ 2216150 w 2484037"/>
                  <a:gd name="connsiteY3" fmla="*/ 623753 h 1125063"/>
                  <a:gd name="connsiteX4" fmla="*/ 1974850 w 2484037"/>
                  <a:gd name="connsiteY4" fmla="*/ 490403 h 1125063"/>
                  <a:gd name="connsiteX5" fmla="*/ 1924050 w 2484037"/>
                  <a:gd name="connsiteY5" fmla="*/ 344353 h 1125063"/>
                  <a:gd name="connsiteX6" fmla="*/ 1689100 w 2484037"/>
                  <a:gd name="connsiteY6" fmla="*/ 204653 h 1125063"/>
                  <a:gd name="connsiteX7" fmla="*/ 1555750 w 2484037"/>
                  <a:gd name="connsiteY7" fmla="*/ 64953 h 1125063"/>
                  <a:gd name="connsiteX8" fmla="*/ 1225550 w 2484037"/>
                  <a:gd name="connsiteY8" fmla="*/ 1453 h 1125063"/>
                  <a:gd name="connsiteX9" fmla="*/ 762000 w 2484037"/>
                  <a:gd name="connsiteY9" fmla="*/ 122103 h 1125063"/>
                  <a:gd name="connsiteX10" fmla="*/ 717550 w 2484037"/>
                  <a:gd name="connsiteY10" fmla="*/ 255453 h 1125063"/>
                  <a:gd name="connsiteX11" fmla="*/ 571500 w 2484037"/>
                  <a:gd name="connsiteY11" fmla="*/ 344353 h 1125063"/>
                  <a:gd name="connsiteX12" fmla="*/ 482600 w 2484037"/>
                  <a:gd name="connsiteY12" fmla="*/ 553903 h 1125063"/>
                  <a:gd name="connsiteX13" fmla="*/ 260350 w 2484037"/>
                  <a:gd name="connsiteY13" fmla="*/ 719003 h 1125063"/>
                  <a:gd name="connsiteX14" fmla="*/ 152400 w 2484037"/>
                  <a:gd name="connsiteY14" fmla="*/ 928553 h 1125063"/>
                  <a:gd name="connsiteX15" fmla="*/ 0 w 2484037"/>
                  <a:gd name="connsiteY15" fmla="*/ 1112703 h 1125063"/>
                  <a:gd name="connsiteX0" fmla="*/ 0 w 2385276"/>
                  <a:gd name="connsiteY0" fmla="*/ 1112703 h 1125063"/>
                  <a:gd name="connsiteX1" fmla="*/ 2311400 w 2385276"/>
                  <a:gd name="connsiteY1" fmla="*/ 1100003 h 1125063"/>
                  <a:gd name="connsiteX2" fmla="*/ 2305050 w 2385276"/>
                  <a:gd name="connsiteY2" fmla="*/ 814253 h 1125063"/>
                  <a:gd name="connsiteX3" fmla="*/ 2216150 w 2385276"/>
                  <a:gd name="connsiteY3" fmla="*/ 623753 h 1125063"/>
                  <a:gd name="connsiteX4" fmla="*/ 1974850 w 2385276"/>
                  <a:gd name="connsiteY4" fmla="*/ 490403 h 1125063"/>
                  <a:gd name="connsiteX5" fmla="*/ 1924050 w 2385276"/>
                  <a:gd name="connsiteY5" fmla="*/ 344353 h 1125063"/>
                  <a:gd name="connsiteX6" fmla="*/ 1689100 w 2385276"/>
                  <a:gd name="connsiteY6" fmla="*/ 204653 h 1125063"/>
                  <a:gd name="connsiteX7" fmla="*/ 1555750 w 2385276"/>
                  <a:gd name="connsiteY7" fmla="*/ 64953 h 1125063"/>
                  <a:gd name="connsiteX8" fmla="*/ 1225550 w 2385276"/>
                  <a:gd name="connsiteY8" fmla="*/ 1453 h 1125063"/>
                  <a:gd name="connsiteX9" fmla="*/ 762000 w 2385276"/>
                  <a:gd name="connsiteY9" fmla="*/ 122103 h 1125063"/>
                  <a:gd name="connsiteX10" fmla="*/ 717550 w 2385276"/>
                  <a:gd name="connsiteY10" fmla="*/ 255453 h 1125063"/>
                  <a:gd name="connsiteX11" fmla="*/ 571500 w 2385276"/>
                  <a:gd name="connsiteY11" fmla="*/ 344353 h 1125063"/>
                  <a:gd name="connsiteX12" fmla="*/ 482600 w 2385276"/>
                  <a:gd name="connsiteY12" fmla="*/ 553903 h 1125063"/>
                  <a:gd name="connsiteX13" fmla="*/ 260350 w 2385276"/>
                  <a:gd name="connsiteY13" fmla="*/ 719003 h 1125063"/>
                  <a:gd name="connsiteX14" fmla="*/ 152400 w 2385276"/>
                  <a:gd name="connsiteY14" fmla="*/ 928553 h 1125063"/>
                  <a:gd name="connsiteX15" fmla="*/ 0 w 2385276"/>
                  <a:gd name="connsiteY15" fmla="*/ 1112703 h 1125063"/>
                  <a:gd name="connsiteX0" fmla="*/ 0 w 2463566"/>
                  <a:gd name="connsiteY0" fmla="*/ 1112703 h 1129451"/>
                  <a:gd name="connsiteX1" fmla="*/ 2406650 w 2463566"/>
                  <a:gd name="connsiteY1" fmla="*/ 1106353 h 1129451"/>
                  <a:gd name="connsiteX2" fmla="*/ 2305050 w 2463566"/>
                  <a:gd name="connsiteY2" fmla="*/ 814253 h 1129451"/>
                  <a:gd name="connsiteX3" fmla="*/ 2216150 w 2463566"/>
                  <a:gd name="connsiteY3" fmla="*/ 623753 h 1129451"/>
                  <a:gd name="connsiteX4" fmla="*/ 1974850 w 2463566"/>
                  <a:gd name="connsiteY4" fmla="*/ 490403 h 1129451"/>
                  <a:gd name="connsiteX5" fmla="*/ 1924050 w 2463566"/>
                  <a:gd name="connsiteY5" fmla="*/ 344353 h 1129451"/>
                  <a:gd name="connsiteX6" fmla="*/ 1689100 w 2463566"/>
                  <a:gd name="connsiteY6" fmla="*/ 204653 h 1129451"/>
                  <a:gd name="connsiteX7" fmla="*/ 1555750 w 2463566"/>
                  <a:gd name="connsiteY7" fmla="*/ 64953 h 1129451"/>
                  <a:gd name="connsiteX8" fmla="*/ 1225550 w 2463566"/>
                  <a:gd name="connsiteY8" fmla="*/ 1453 h 1129451"/>
                  <a:gd name="connsiteX9" fmla="*/ 762000 w 2463566"/>
                  <a:gd name="connsiteY9" fmla="*/ 122103 h 1129451"/>
                  <a:gd name="connsiteX10" fmla="*/ 717550 w 2463566"/>
                  <a:gd name="connsiteY10" fmla="*/ 255453 h 1129451"/>
                  <a:gd name="connsiteX11" fmla="*/ 571500 w 2463566"/>
                  <a:gd name="connsiteY11" fmla="*/ 344353 h 1129451"/>
                  <a:gd name="connsiteX12" fmla="*/ 482600 w 2463566"/>
                  <a:gd name="connsiteY12" fmla="*/ 553903 h 1129451"/>
                  <a:gd name="connsiteX13" fmla="*/ 260350 w 2463566"/>
                  <a:gd name="connsiteY13" fmla="*/ 719003 h 1129451"/>
                  <a:gd name="connsiteX14" fmla="*/ 152400 w 2463566"/>
                  <a:gd name="connsiteY14" fmla="*/ 928553 h 1129451"/>
                  <a:gd name="connsiteX15" fmla="*/ 0 w 2463566"/>
                  <a:gd name="connsiteY15" fmla="*/ 1112703 h 1129451"/>
                  <a:gd name="connsiteX0" fmla="*/ 0 w 2463566"/>
                  <a:gd name="connsiteY0" fmla="*/ 1112703 h 1130522"/>
                  <a:gd name="connsiteX1" fmla="*/ 1236077 w 2463566"/>
                  <a:gd name="connsiteY1" fmla="*/ 1114179 h 1130522"/>
                  <a:gd name="connsiteX2" fmla="*/ 2406650 w 2463566"/>
                  <a:gd name="connsiteY2" fmla="*/ 1106353 h 1130522"/>
                  <a:gd name="connsiteX3" fmla="*/ 2305050 w 2463566"/>
                  <a:gd name="connsiteY3" fmla="*/ 814253 h 1130522"/>
                  <a:gd name="connsiteX4" fmla="*/ 2216150 w 2463566"/>
                  <a:gd name="connsiteY4" fmla="*/ 623753 h 1130522"/>
                  <a:gd name="connsiteX5" fmla="*/ 1974850 w 2463566"/>
                  <a:gd name="connsiteY5" fmla="*/ 490403 h 1130522"/>
                  <a:gd name="connsiteX6" fmla="*/ 1924050 w 2463566"/>
                  <a:gd name="connsiteY6" fmla="*/ 344353 h 1130522"/>
                  <a:gd name="connsiteX7" fmla="*/ 1689100 w 2463566"/>
                  <a:gd name="connsiteY7" fmla="*/ 204653 h 1130522"/>
                  <a:gd name="connsiteX8" fmla="*/ 1555750 w 2463566"/>
                  <a:gd name="connsiteY8" fmla="*/ 64953 h 1130522"/>
                  <a:gd name="connsiteX9" fmla="*/ 1225550 w 2463566"/>
                  <a:gd name="connsiteY9" fmla="*/ 1453 h 1130522"/>
                  <a:gd name="connsiteX10" fmla="*/ 762000 w 2463566"/>
                  <a:gd name="connsiteY10" fmla="*/ 122103 h 1130522"/>
                  <a:gd name="connsiteX11" fmla="*/ 717550 w 2463566"/>
                  <a:gd name="connsiteY11" fmla="*/ 255453 h 1130522"/>
                  <a:gd name="connsiteX12" fmla="*/ 571500 w 2463566"/>
                  <a:gd name="connsiteY12" fmla="*/ 344353 h 1130522"/>
                  <a:gd name="connsiteX13" fmla="*/ 482600 w 2463566"/>
                  <a:gd name="connsiteY13" fmla="*/ 553903 h 1130522"/>
                  <a:gd name="connsiteX14" fmla="*/ 260350 w 2463566"/>
                  <a:gd name="connsiteY14" fmla="*/ 719003 h 1130522"/>
                  <a:gd name="connsiteX15" fmla="*/ 152400 w 2463566"/>
                  <a:gd name="connsiteY15" fmla="*/ 928553 h 1130522"/>
                  <a:gd name="connsiteX16" fmla="*/ 0 w 2463566"/>
                  <a:gd name="connsiteY16" fmla="*/ 1112703 h 1130522"/>
                  <a:gd name="connsiteX0" fmla="*/ 0 w 2463566"/>
                  <a:gd name="connsiteY0" fmla="*/ 1112703 h 1282928"/>
                  <a:gd name="connsiteX1" fmla="*/ 1248777 w 2463566"/>
                  <a:gd name="connsiteY1" fmla="*/ 1282922 h 1282928"/>
                  <a:gd name="connsiteX2" fmla="*/ 2406650 w 2463566"/>
                  <a:gd name="connsiteY2" fmla="*/ 1106353 h 1282928"/>
                  <a:gd name="connsiteX3" fmla="*/ 2305050 w 2463566"/>
                  <a:gd name="connsiteY3" fmla="*/ 814253 h 1282928"/>
                  <a:gd name="connsiteX4" fmla="*/ 2216150 w 2463566"/>
                  <a:gd name="connsiteY4" fmla="*/ 623753 h 1282928"/>
                  <a:gd name="connsiteX5" fmla="*/ 1974850 w 2463566"/>
                  <a:gd name="connsiteY5" fmla="*/ 490403 h 1282928"/>
                  <a:gd name="connsiteX6" fmla="*/ 1924050 w 2463566"/>
                  <a:gd name="connsiteY6" fmla="*/ 344353 h 1282928"/>
                  <a:gd name="connsiteX7" fmla="*/ 1689100 w 2463566"/>
                  <a:gd name="connsiteY7" fmla="*/ 204653 h 1282928"/>
                  <a:gd name="connsiteX8" fmla="*/ 1555750 w 2463566"/>
                  <a:gd name="connsiteY8" fmla="*/ 64953 h 1282928"/>
                  <a:gd name="connsiteX9" fmla="*/ 1225550 w 2463566"/>
                  <a:gd name="connsiteY9" fmla="*/ 1453 h 1282928"/>
                  <a:gd name="connsiteX10" fmla="*/ 762000 w 2463566"/>
                  <a:gd name="connsiteY10" fmla="*/ 122103 h 1282928"/>
                  <a:gd name="connsiteX11" fmla="*/ 717550 w 2463566"/>
                  <a:gd name="connsiteY11" fmla="*/ 255453 h 1282928"/>
                  <a:gd name="connsiteX12" fmla="*/ 571500 w 2463566"/>
                  <a:gd name="connsiteY12" fmla="*/ 344353 h 1282928"/>
                  <a:gd name="connsiteX13" fmla="*/ 482600 w 2463566"/>
                  <a:gd name="connsiteY13" fmla="*/ 553903 h 1282928"/>
                  <a:gd name="connsiteX14" fmla="*/ 260350 w 2463566"/>
                  <a:gd name="connsiteY14" fmla="*/ 719003 h 1282928"/>
                  <a:gd name="connsiteX15" fmla="*/ 152400 w 2463566"/>
                  <a:gd name="connsiteY15" fmla="*/ 928553 h 1282928"/>
                  <a:gd name="connsiteX16" fmla="*/ 0 w 2463566"/>
                  <a:gd name="connsiteY16" fmla="*/ 1112703 h 1282928"/>
                  <a:gd name="connsiteX0" fmla="*/ 0 w 2463566"/>
                  <a:gd name="connsiteY0" fmla="*/ 1112703 h 1215436"/>
                  <a:gd name="connsiteX1" fmla="*/ 1274177 w 2463566"/>
                  <a:gd name="connsiteY1" fmla="*/ 1215425 h 1215436"/>
                  <a:gd name="connsiteX2" fmla="*/ 2406650 w 2463566"/>
                  <a:gd name="connsiteY2" fmla="*/ 1106353 h 1215436"/>
                  <a:gd name="connsiteX3" fmla="*/ 2305050 w 2463566"/>
                  <a:gd name="connsiteY3" fmla="*/ 814253 h 1215436"/>
                  <a:gd name="connsiteX4" fmla="*/ 2216150 w 2463566"/>
                  <a:gd name="connsiteY4" fmla="*/ 623753 h 1215436"/>
                  <a:gd name="connsiteX5" fmla="*/ 1974850 w 2463566"/>
                  <a:gd name="connsiteY5" fmla="*/ 490403 h 1215436"/>
                  <a:gd name="connsiteX6" fmla="*/ 1924050 w 2463566"/>
                  <a:gd name="connsiteY6" fmla="*/ 344353 h 1215436"/>
                  <a:gd name="connsiteX7" fmla="*/ 1689100 w 2463566"/>
                  <a:gd name="connsiteY7" fmla="*/ 204653 h 1215436"/>
                  <a:gd name="connsiteX8" fmla="*/ 1555750 w 2463566"/>
                  <a:gd name="connsiteY8" fmla="*/ 64953 h 1215436"/>
                  <a:gd name="connsiteX9" fmla="*/ 1225550 w 2463566"/>
                  <a:gd name="connsiteY9" fmla="*/ 1453 h 1215436"/>
                  <a:gd name="connsiteX10" fmla="*/ 762000 w 2463566"/>
                  <a:gd name="connsiteY10" fmla="*/ 122103 h 1215436"/>
                  <a:gd name="connsiteX11" fmla="*/ 717550 w 2463566"/>
                  <a:gd name="connsiteY11" fmla="*/ 255453 h 1215436"/>
                  <a:gd name="connsiteX12" fmla="*/ 571500 w 2463566"/>
                  <a:gd name="connsiteY12" fmla="*/ 344353 h 1215436"/>
                  <a:gd name="connsiteX13" fmla="*/ 482600 w 2463566"/>
                  <a:gd name="connsiteY13" fmla="*/ 553903 h 1215436"/>
                  <a:gd name="connsiteX14" fmla="*/ 260350 w 2463566"/>
                  <a:gd name="connsiteY14" fmla="*/ 719003 h 1215436"/>
                  <a:gd name="connsiteX15" fmla="*/ 152400 w 2463566"/>
                  <a:gd name="connsiteY15" fmla="*/ 928553 h 1215436"/>
                  <a:gd name="connsiteX16" fmla="*/ 0 w 2463566"/>
                  <a:gd name="connsiteY16" fmla="*/ 1112703 h 1215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63566" h="1215436">
                    <a:moveTo>
                      <a:pt x="0" y="1112703"/>
                    </a:moveTo>
                    <a:cubicBezTo>
                      <a:pt x="180613" y="1143641"/>
                      <a:pt x="873069" y="1216483"/>
                      <a:pt x="1274177" y="1215425"/>
                    </a:cubicBezTo>
                    <a:cubicBezTo>
                      <a:pt x="1675285" y="1214367"/>
                      <a:pt x="2228488" y="1156341"/>
                      <a:pt x="2406650" y="1106353"/>
                    </a:cubicBezTo>
                    <a:cubicBezTo>
                      <a:pt x="2568575" y="955011"/>
                      <a:pt x="2336800" y="894686"/>
                      <a:pt x="2305050" y="814253"/>
                    </a:cubicBezTo>
                    <a:cubicBezTo>
                      <a:pt x="2273300" y="733820"/>
                      <a:pt x="2271183" y="677728"/>
                      <a:pt x="2216150" y="623753"/>
                    </a:cubicBezTo>
                    <a:cubicBezTo>
                      <a:pt x="2161117" y="569778"/>
                      <a:pt x="2023533" y="536970"/>
                      <a:pt x="1974850" y="490403"/>
                    </a:cubicBezTo>
                    <a:cubicBezTo>
                      <a:pt x="1926167" y="443836"/>
                      <a:pt x="1971675" y="391978"/>
                      <a:pt x="1924050" y="344353"/>
                    </a:cubicBezTo>
                    <a:cubicBezTo>
                      <a:pt x="1876425" y="296728"/>
                      <a:pt x="1750483" y="251220"/>
                      <a:pt x="1689100" y="204653"/>
                    </a:cubicBezTo>
                    <a:cubicBezTo>
                      <a:pt x="1627717" y="158086"/>
                      <a:pt x="1633008" y="98820"/>
                      <a:pt x="1555750" y="64953"/>
                    </a:cubicBezTo>
                    <a:cubicBezTo>
                      <a:pt x="1478492" y="31086"/>
                      <a:pt x="1357842" y="-8072"/>
                      <a:pt x="1225550" y="1453"/>
                    </a:cubicBezTo>
                    <a:cubicBezTo>
                      <a:pt x="1093258" y="10978"/>
                      <a:pt x="846667" y="79770"/>
                      <a:pt x="762000" y="122103"/>
                    </a:cubicBezTo>
                    <a:cubicBezTo>
                      <a:pt x="677333" y="164436"/>
                      <a:pt x="749300" y="218411"/>
                      <a:pt x="717550" y="255453"/>
                    </a:cubicBezTo>
                    <a:cubicBezTo>
                      <a:pt x="685800" y="292495"/>
                      <a:pt x="610658" y="294611"/>
                      <a:pt x="571500" y="344353"/>
                    </a:cubicBezTo>
                    <a:cubicBezTo>
                      <a:pt x="532342" y="394095"/>
                      <a:pt x="534458" y="491461"/>
                      <a:pt x="482600" y="553903"/>
                    </a:cubicBezTo>
                    <a:cubicBezTo>
                      <a:pt x="430742" y="616345"/>
                      <a:pt x="315383" y="656561"/>
                      <a:pt x="260350" y="719003"/>
                    </a:cubicBezTo>
                    <a:cubicBezTo>
                      <a:pt x="205317" y="781445"/>
                      <a:pt x="194733" y="867170"/>
                      <a:pt x="152400" y="928553"/>
                    </a:cubicBezTo>
                    <a:cubicBezTo>
                      <a:pt x="110067" y="989936"/>
                      <a:pt x="21167" y="969828"/>
                      <a:pt x="0" y="1112703"/>
                    </a:cubicBezTo>
                    <a:close/>
                  </a:path>
                </a:pathLst>
              </a:custGeom>
              <a:gradFill flip="none" rotWithShape="1">
                <a:gsLst>
                  <a:gs pos="18000">
                    <a:srgbClr val="EEECE1">
                      <a:lumMod val="25000"/>
                    </a:srgbClr>
                  </a:gs>
                  <a:gs pos="92000">
                    <a:srgbClr val="4F5931"/>
                  </a:gs>
                  <a:gs pos="59000">
                    <a:srgbClr val="EEECE1">
                      <a:lumMod val="25000"/>
                    </a:srgbClr>
                  </a:gs>
                </a:gsLst>
                <a:lin ang="5400000" scaled="1"/>
                <a:tileRect/>
              </a:gradFill>
              <a:ln w="25400" cap="flat" cmpd="sng" algn="ctr">
                <a:solidFill>
                  <a:srgbClr val="EEECE1">
                    <a:lumMod val="25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>
              <a:xfrm>
                <a:off x="3993915" y="2041588"/>
                <a:ext cx="410982" cy="1085850"/>
              </a:xfrm>
              <a:custGeom>
                <a:avLst/>
                <a:gdLst>
                  <a:gd name="connsiteX0" fmla="*/ 54599 w 410982"/>
                  <a:gd name="connsiteY0" fmla="*/ 1085850 h 1118234"/>
                  <a:gd name="connsiteX1" fmla="*/ 105399 w 410982"/>
                  <a:gd name="connsiteY1" fmla="*/ 1085850 h 1118234"/>
                  <a:gd name="connsiteX2" fmla="*/ 410199 w 410982"/>
                  <a:gd name="connsiteY2" fmla="*/ 749300 h 1118234"/>
                  <a:gd name="connsiteX3" fmla="*/ 3799 w 410982"/>
                  <a:gd name="connsiteY3" fmla="*/ 406400 h 1118234"/>
                  <a:gd name="connsiteX4" fmla="*/ 200649 w 410982"/>
                  <a:gd name="connsiteY4" fmla="*/ 209550 h 1118234"/>
                  <a:gd name="connsiteX5" fmla="*/ 92699 w 410982"/>
                  <a:gd name="connsiteY5" fmla="*/ 69850 h 1118234"/>
                  <a:gd name="connsiteX6" fmla="*/ 118099 w 410982"/>
                  <a:gd name="connsiteY6" fmla="*/ 0 h 1118234"/>
                  <a:gd name="connsiteX0" fmla="*/ 105399 w 410982"/>
                  <a:gd name="connsiteY0" fmla="*/ 1085850 h 1085850"/>
                  <a:gd name="connsiteX1" fmla="*/ 410199 w 410982"/>
                  <a:gd name="connsiteY1" fmla="*/ 749300 h 1085850"/>
                  <a:gd name="connsiteX2" fmla="*/ 3799 w 410982"/>
                  <a:gd name="connsiteY2" fmla="*/ 406400 h 1085850"/>
                  <a:gd name="connsiteX3" fmla="*/ 200649 w 410982"/>
                  <a:gd name="connsiteY3" fmla="*/ 209550 h 1085850"/>
                  <a:gd name="connsiteX4" fmla="*/ 92699 w 410982"/>
                  <a:gd name="connsiteY4" fmla="*/ 69850 h 1085850"/>
                  <a:gd name="connsiteX5" fmla="*/ 118099 w 410982"/>
                  <a:gd name="connsiteY5" fmla="*/ 0 h 108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0982" h="1085850">
                    <a:moveTo>
                      <a:pt x="105399" y="1085850"/>
                    </a:moveTo>
                    <a:cubicBezTo>
                      <a:pt x="164666" y="1029758"/>
                      <a:pt x="427132" y="862542"/>
                      <a:pt x="410199" y="749300"/>
                    </a:cubicBezTo>
                    <a:cubicBezTo>
                      <a:pt x="393266" y="636058"/>
                      <a:pt x="38724" y="496358"/>
                      <a:pt x="3799" y="406400"/>
                    </a:cubicBezTo>
                    <a:cubicBezTo>
                      <a:pt x="-31126" y="316442"/>
                      <a:pt x="185832" y="265642"/>
                      <a:pt x="200649" y="209550"/>
                    </a:cubicBezTo>
                    <a:cubicBezTo>
                      <a:pt x="215466" y="153458"/>
                      <a:pt x="106457" y="104775"/>
                      <a:pt x="92699" y="69850"/>
                    </a:cubicBezTo>
                    <a:cubicBezTo>
                      <a:pt x="78941" y="34925"/>
                      <a:pt x="98520" y="17462"/>
                      <a:pt x="118099" y="0"/>
                    </a:cubicBezTo>
                  </a:path>
                </a:pathLst>
              </a:custGeom>
              <a:noFill/>
              <a:ln w="15875" cap="rnd" cmpd="sng" algn="ctr">
                <a:gradFill>
                  <a:gsLst>
                    <a:gs pos="0">
                      <a:srgbClr val="9BBB59">
                        <a:lumMod val="50000"/>
                      </a:srgbClr>
                    </a:gs>
                    <a:gs pos="50000">
                      <a:srgbClr val="9BBB59">
                        <a:lumMod val="75000"/>
                      </a:srgbClr>
                    </a:gs>
                    <a:gs pos="100000">
                      <a:sysClr val="window" lastClr="FFFFFF">
                        <a:alpha val="0"/>
                      </a:sysClr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3993916" y="1782639"/>
                <a:ext cx="410982" cy="1085850"/>
              </a:xfrm>
              <a:custGeom>
                <a:avLst/>
                <a:gdLst>
                  <a:gd name="connsiteX0" fmla="*/ 54599 w 410982"/>
                  <a:gd name="connsiteY0" fmla="*/ 1085850 h 1118234"/>
                  <a:gd name="connsiteX1" fmla="*/ 105399 w 410982"/>
                  <a:gd name="connsiteY1" fmla="*/ 1085850 h 1118234"/>
                  <a:gd name="connsiteX2" fmla="*/ 410199 w 410982"/>
                  <a:gd name="connsiteY2" fmla="*/ 749300 h 1118234"/>
                  <a:gd name="connsiteX3" fmla="*/ 3799 w 410982"/>
                  <a:gd name="connsiteY3" fmla="*/ 406400 h 1118234"/>
                  <a:gd name="connsiteX4" fmla="*/ 200649 w 410982"/>
                  <a:gd name="connsiteY4" fmla="*/ 209550 h 1118234"/>
                  <a:gd name="connsiteX5" fmla="*/ 92699 w 410982"/>
                  <a:gd name="connsiteY5" fmla="*/ 69850 h 1118234"/>
                  <a:gd name="connsiteX6" fmla="*/ 118099 w 410982"/>
                  <a:gd name="connsiteY6" fmla="*/ 0 h 1118234"/>
                  <a:gd name="connsiteX0" fmla="*/ 105399 w 410982"/>
                  <a:gd name="connsiteY0" fmla="*/ 1085850 h 1085850"/>
                  <a:gd name="connsiteX1" fmla="*/ 410199 w 410982"/>
                  <a:gd name="connsiteY1" fmla="*/ 749300 h 1085850"/>
                  <a:gd name="connsiteX2" fmla="*/ 3799 w 410982"/>
                  <a:gd name="connsiteY2" fmla="*/ 406400 h 1085850"/>
                  <a:gd name="connsiteX3" fmla="*/ 200649 w 410982"/>
                  <a:gd name="connsiteY3" fmla="*/ 209550 h 1085850"/>
                  <a:gd name="connsiteX4" fmla="*/ 92699 w 410982"/>
                  <a:gd name="connsiteY4" fmla="*/ 69850 h 1085850"/>
                  <a:gd name="connsiteX5" fmla="*/ 118099 w 410982"/>
                  <a:gd name="connsiteY5" fmla="*/ 0 h 108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0982" h="1085850">
                    <a:moveTo>
                      <a:pt x="105399" y="1085850"/>
                    </a:moveTo>
                    <a:cubicBezTo>
                      <a:pt x="164666" y="1029758"/>
                      <a:pt x="427132" y="862542"/>
                      <a:pt x="410199" y="749300"/>
                    </a:cubicBezTo>
                    <a:cubicBezTo>
                      <a:pt x="393266" y="636058"/>
                      <a:pt x="38724" y="496358"/>
                      <a:pt x="3799" y="406400"/>
                    </a:cubicBezTo>
                    <a:cubicBezTo>
                      <a:pt x="-31126" y="316442"/>
                      <a:pt x="185832" y="265642"/>
                      <a:pt x="200649" y="209550"/>
                    </a:cubicBezTo>
                    <a:cubicBezTo>
                      <a:pt x="215466" y="153458"/>
                      <a:pt x="106457" y="104775"/>
                      <a:pt x="92699" y="69850"/>
                    </a:cubicBezTo>
                    <a:cubicBezTo>
                      <a:pt x="78941" y="34925"/>
                      <a:pt x="98520" y="17462"/>
                      <a:pt x="118099" y="0"/>
                    </a:cubicBezTo>
                  </a:path>
                </a:pathLst>
              </a:custGeom>
              <a:noFill/>
              <a:ln w="15875" cap="rnd" cmpd="sng" algn="ctr">
                <a:gradFill>
                  <a:gsLst>
                    <a:gs pos="0">
                      <a:srgbClr val="9BBB59">
                        <a:lumMod val="50000"/>
                      </a:srgbClr>
                    </a:gs>
                    <a:gs pos="50000">
                      <a:srgbClr val="9BBB59">
                        <a:lumMod val="75000"/>
                      </a:srgbClr>
                    </a:gs>
                    <a:gs pos="100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13" name="Group 12"/>
            <p:cNvGrpSpPr>
              <a:grpSpLocks noChangeAspect="1"/>
            </p:cNvGrpSpPr>
            <p:nvPr/>
          </p:nvGrpSpPr>
          <p:grpSpPr>
            <a:xfrm rot="13940566">
              <a:off x="2163352" y="875241"/>
              <a:ext cx="725401" cy="660933"/>
              <a:chOff x="3213383" y="785627"/>
              <a:chExt cx="1328495" cy="1210431"/>
            </a:xfrm>
          </p:grpSpPr>
          <p:sp>
            <p:nvSpPr>
              <p:cNvPr id="14" name="Freeform 13"/>
              <p:cNvSpPr/>
              <p:nvPr/>
            </p:nvSpPr>
            <p:spPr>
              <a:xfrm rot="8758454">
                <a:off x="3213383" y="785627"/>
                <a:ext cx="1328495" cy="1210431"/>
              </a:xfrm>
              <a:custGeom>
                <a:avLst/>
                <a:gdLst>
                  <a:gd name="connsiteX0" fmla="*/ 14293 w 1326126"/>
                  <a:gd name="connsiteY0" fmla="*/ 981863 h 1347628"/>
                  <a:gd name="connsiteX1" fmla="*/ 23818 w 1326126"/>
                  <a:gd name="connsiteY1" fmla="*/ 915188 h 1347628"/>
                  <a:gd name="connsiteX2" fmla="*/ 147643 w 1326126"/>
                  <a:gd name="connsiteY2" fmla="*/ 400838 h 1347628"/>
                  <a:gd name="connsiteX3" fmla="*/ 900118 w 1326126"/>
                  <a:gd name="connsiteY3" fmla="*/ 315113 h 1347628"/>
                  <a:gd name="connsiteX4" fmla="*/ 1319218 w 1326126"/>
                  <a:gd name="connsiteY4" fmla="*/ 38888 h 1347628"/>
                  <a:gd name="connsiteX5" fmla="*/ 1081093 w 1326126"/>
                  <a:gd name="connsiteY5" fmla="*/ 1267613 h 1347628"/>
                  <a:gd name="connsiteX6" fmla="*/ 109543 w 1326126"/>
                  <a:gd name="connsiteY6" fmla="*/ 1200938 h 1347628"/>
                  <a:gd name="connsiteX7" fmla="*/ 14293 w 1326126"/>
                  <a:gd name="connsiteY7" fmla="*/ 981863 h 1347628"/>
                  <a:gd name="connsiteX0" fmla="*/ 15407 w 1323418"/>
                  <a:gd name="connsiteY0" fmla="*/ 930811 h 1349284"/>
                  <a:gd name="connsiteX1" fmla="*/ 21110 w 1323418"/>
                  <a:gd name="connsiteY1" fmla="*/ 915188 h 1349284"/>
                  <a:gd name="connsiteX2" fmla="*/ 144935 w 1323418"/>
                  <a:gd name="connsiteY2" fmla="*/ 400838 h 1349284"/>
                  <a:gd name="connsiteX3" fmla="*/ 897410 w 1323418"/>
                  <a:gd name="connsiteY3" fmla="*/ 315113 h 1349284"/>
                  <a:gd name="connsiteX4" fmla="*/ 1316510 w 1323418"/>
                  <a:gd name="connsiteY4" fmla="*/ 38888 h 1349284"/>
                  <a:gd name="connsiteX5" fmla="*/ 1078385 w 1323418"/>
                  <a:gd name="connsiteY5" fmla="*/ 1267613 h 1349284"/>
                  <a:gd name="connsiteX6" fmla="*/ 106835 w 1323418"/>
                  <a:gd name="connsiteY6" fmla="*/ 1200938 h 1349284"/>
                  <a:gd name="connsiteX7" fmla="*/ 15407 w 1323418"/>
                  <a:gd name="connsiteY7" fmla="*/ 930811 h 1349284"/>
                  <a:gd name="connsiteX0" fmla="*/ 17110 w 1321434"/>
                  <a:gd name="connsiteY0" fmla="*/ 902653 h 1350220"/>
                  <a:gd name="connsiteX1" fmla="*/ 19126 w 1321434"/>
                  <a:gd name="connsiteY1" fmla="*/ 915188 h 1350220"/>
                  <a:gd name="connsiteX2" fmla="*/ 142951 w 1321434"/>
                  <a:gd name="connsiteY2" fmla="*/ 400838 h 1350220"/>
                  <a:gd name="connsiteX3" fmla="*/ 895426 w 1321434"/>
                  <a:gd name="connsiteY3" fmla="*/ 315113 h 1350220"/>
                  <a:gd name="connsiteX4" fmla="*/ 1314526 w 1321434"/>
                  <a:gd name="connsiteY4" fmla="*/ 38888 h 1350220"/>
                  <a:gd name="connsiteX5" fmla="*/ 1076401 w 1321434"/>
                  <a:gd name="connsiteY5" fmla="*/ 1267613 h 1350220"/>
                  <a:gd name="connsiteX6" fmla="*/ 104851 w 1321434"/>
                  <a:gd name="connsiteY6" fmla="*/ 1200938 h 1350220"/>
                  <a:gd name="connsiteX7" fmla="*/ 17110 w 1321434"/>
                  <a:gd name="connsiteY7" fmla="*/ 902653 h 1350220"/>
                  <a:gd name="connsiteX0" fmla="*/ 17110 w 1321434"/>
                  <a:gd name="connsiteY0" fmla="*/ 902653 h 1350220"/>
                  <a:gd name="connsiteX1" fmla="*/ 142951 w 1321434"/>
                  <a:gd name="connsiteY1" fmla="*/ 400838 h 1350220"/>
                  <a:gd name="connsiteX2" fmla="*/ 895426 w 1321434"/>
                  <a:gd name="connsiteY2" fmla="*/ 315113 h 1350220"/>
                  <a:gd name="connsiteX3" fmla="*/ 1314526 w 1321434"/>
                  <a:gd name="connsiteY3" fmla="*/ 38888 h 1350220"/>
                  <a:gd name="connsiteX4" fmla="*/ 1076401 w 1321434"/>
                  <a:gd name="connsiteY4" fmla="*/ 1267613 h 1350220"/>
                  <a:gd name="connsiteX5" fmla="*/ 104851 w 1321434"/>
                  <a:gd name="connsiteY5" fmla="*/ 1200938 h 1350220"/>
                  <a:gd name="connsiteX6" fmla="*/ 17110 w 1321434"/>
                  <a:gd name="connsiteY6" fmla="*/ 902653 h 1350220"/>
                  <a:gd name="connsiteX0" fmla="*/ 17110 w 1310870"/>
                  <a:gd name="connsiteY0" fmla="*/ 783566 h 1231133"/>
                  <a:gd name="connsiteX1" fmla="*/ 142951 w 1310870"/>
                  <a:gd name="connsiteY1" fmla="*/ 281751 h 1231133"/>
                  <a:gd name="connsiteX2" fmla="*/ 895426 w 1310870"/>
                  <a:gd name="connsiteY2" fmla="*/ 196026 h 1231133"/>
                  <a:gd name="connsiteX3" fmla="*/ 1303196 w 1310870"/>
                  <a:gd name="connsiteY3" fmla="*/ 50064 h 1231133"/>
                  <a:gd name="connsiteX4" fmla="*/ 1076401 w 1310870"/>
                  <a:gd name="connsiteY4" fmla="*/ 1148526 h 1231133"/>
                  <a:gd name="connsiteX5" fmla="*/ 104851 w 1310870"/>
                  <a:gd name="connsiteY5" fmla="*/ 1081851 h 1231133"/>
                  <a:gd name="connsiteX6" fmla="*/ 17110 w 1310870"/>
                  <a:gd name="connsiteY6" fmla="*/ 783566 h 1231133"/>
                  <a:gd name="connsiteX0" fmla="*/ 17110 w 1328495"/>
                  <a:gd name="connsiteY0" fmla="*/ 762862 h 1210429"/>
                  <a:gd name="connsiteX1" fmla="*/ 142951 w 1328495"/>
                  <a:gd name="connsiteY1" fmla="*/ 261047 h 1210429"/>
                  <a:gd name="connsiteX2" fmla="*/ 619883 w 1328495"/>
                  <a:gd name="connsiteY2" fmla="*/ 311081 h 1210429"/>
                  <a:gd name="connsiteX3" fmla="*/ 1303196 w 1328495"/>
                  <a:gd name="connsiteY3" fmla="*/ 29360 h 1210429"/>
                  <a:gd name="connsiteX4" fmla="*/ 1076401 w 1328495"/>
                  <a:gd name="connsiteY4" fmla="*/ 1127822 h 1210429"/>
                  <a:gd name="connsiteX5" fmla="*/ 104851 w 1328495"/>
                  <a:gd name="connsiteY5" fmla="*/ 1061147 h 1210429"/>
                  <a:gd name="connsiteX6" fmla="*/ 17110 w 1328495"/>
                  <a:gd name="connsiteY6" fmla="*/ 762862 h 1210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8495" h="1210429">
                    <a:moveTo>
                      <a:pt x="17110" y="762862"/>
                    </a:moveTo>
                    <a:cubicBezTo>
                      <a:pt x="23460" y="629512"/>
                      <a:pt x="42489" y="336344"/>
                      <a:pt x="142951" y="261047"/>
                    </a:cubicBezTo>
                    <a:cubicBezTo>
                      <a:pt x="243413" y="185750"/>
                      <a:pt x="426509" y="349696"/>
                      <a:pt x="619883" y="311081"/>
                    </a:cubicBezTo>
                    <a:cubicBezTo>
                      <a:pt x="813257" y="272466"/>
                      <a:pt x="1227110" y="-106764"/>
                      <a:pt x="1303196" y="29360"/>
                    </a:cubicBezTo>
                    <a:cubicBezTo>
                      <a:pt x="1379282" y="165484"/>
                      <a:pt x="1278013" y="934147"/>
                      <a:pt x="1076401" y="1127822"/>
                    </a:cubicBezTo>
                    <a:cubicBezTo>
                      <a:pt x="874789" y="1321497"/>
                      <a:pt x="281400" y="1121974"/>
                      <a:pt x="104851" y="1061147"/>
                    </a:cubicBezTo>
                    <a:cubicBezTo>
                      <a:pt x="-71698" y="1000320"/>
                      <a:pt x="31397" y="810487"/>
                      <a:pt x="17110" y="762862"/>
                    </a:cubicBezTo>
                    <a:close/>
                  </a:path>
                </a:pathLst>
              </a:custGeom>
              <a:solidFill>
                <a:srgbClr val="C0504D"/>
              </a:solidFill>
              <a:ln w="25400" cap="flat" cmpd="sng" algn="ctr">
                <a:solidFill>
                  <a:srgbClr val="EEECE1">
                    <a:lumMod val="9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3435317" y="790049"/>
                <a:ext cx="870005" cy="1038774"/>
              </a:xfrm>
              <a:custGeom>
                <a:avLst/>
                <a:gdLst>
                  <a:gd name="connsiteX0" fmla="*/ 50833 w 870005"/>
                  <a:gd name="connsiteY0" fmla="*/ 276751 h 1038774"/>
                  <a:gd name="connsiteX1" fmla="*/ 650908 w 870005"/>
                  <a:gd name="connsiteY1" fmla="*/ 526 h 1038774"/>
                  <a:gd name="connsiteX2" fmla="*/ 869983 w 870005"/>
                  <a:gd name="connsiteY2" fmla="*/ 352951 h 1038774"/>
                  <a:gd name="connsiteX3" fmla="*/ 641383 w 870005"/>
                  <a:gd name="connsiteY3" fmla="*/ 210076 h 1038774"/>
                  <a:gd name="connsiteX4" fmla="*/ 317533 w 870005"/>
                  <a:gd name="connsiteY4" fmla="*/ 1038751 h 1038774"/>
                  <a:gd name="connsiteX5" fmla="*/ 479458 w 870005"/>
                  <a:gd name="connsiteY5" fmla="*/ 181501 h 1038774"/>
                  <a:gd name="connsiteX6" fmla="*/ 79408 w 870005"/>
                  <a:gd name="connsiteY6" fmla="*/ 410101 h 1038774"/>
                  <a:gd name="connsiteX7" fmla="*/ 50833 w 870005"/>
                  <a:gd name="connsiteY7" fmla="*/ 276751 h 1038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0005" h="1038774">
                    <a:moveTo>
                      <a:pt x="50833" y="276751"/>
                    </a:moveTo>
                    <a:cubicBezTo>
                      <a:pt x="146083" y="208488"/>
                      <a:pt x="514383" y="-12174"/>
                      <a:pt x="650908" y="526"/>
                    </a:cubicBezTo>
                    <a:cubicBezTo>
                      <a:pt x="787433" y="13226"/>
                      <a:pt x="871571" y="318026"/>
                      <a:pt x="869983" y="352951"/>
                    </a:cubicBezTo>
                    <a:cubicBezTo>
                      <a:pt x="868395" y="387876"/>
                      <a:pt x="733458" y="95776"/>
                      <a:pt x="641383" y="210076"/>
                    </a:cubicBezTo>
                    <a:cubicBezTo>
                      <a:pt x="549308" y="324376"/>
                      <a:pt x="344520" y="1043513"/>
                      <a:pt x="317533" y="1038751"/>
                    </a:cubicBezTo>
                    <a:cubicBezTo>
                      <a:pt x="290546" y="1033989"/>
                      <a:pt x="519145" y="286276"/>
                      <a:pt x="479458" y="181501"/>
                    </a:cubicBezTo>
                    <a:cubicBezTo>
                      <a:pt x="439771" y="76726"/>
                      <a:pt x="147670" y="394226"/>
                      <a:pt x="79408" y="410101"/>
                    </a:cubicBezTo>
                    <a:cubicBezTo>
                      <a:pt x="11146" y="425976"/>
                      <a:pt x="-44417" y="345014"/>
                      <a:pt x="50833" y="276751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sp>
          <p:nvSpPr>
            <p:cNvPr id="18" name="Text Box 24"/>
            <p:cNvSpPr txBox="1">
              <a:spLocks noChangeArrowheads="1"/>
            </p:cNvSpPr>
            <p:nvPr/>
          </p:nvSpPr>
          <p:spPr bwMode="auto">
            <a:xfrm>
              <a:off x="1426396" y="188289"/>
              <a:ext cx="721545" cy="2663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Samples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1135" y="4320878"/>
              <a:ext cx="2573281" cy="784798"/>
            </a:xfrm>
            <a:prstGeom prst="rect">
              <a:avLst/>
            </a:prstGeom>
            <a:noFill/>
          </p:spPr>
          <p:txBody>
            <a:bodyPr wrap="square" lIns="91407" tIns="45704" rIns="91407" bIns="45704" rtlCol="0">
              <a:spAutoFit/>
            </a:bodyPr>
            <a:lstStyle/>
            <a:p>
              <a:pPr algn="just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CA" sz="900" dirty="0">
                  <a:solidFill>
                    <a:prstClr val="black"/>
                  </a:solidFill>
                  <a:latin typeface="Calibri Light" panose="020F0302020204030204"/>
                </a:rPr>
                <a:t>AGGTCGTGCGTAGTGGTACGAATGTTTACGCGTACCGACAGATAGACGTGTGACCGTACGGTTGGAAGTCGACGTGCAAGGTCGTGCGTAGTGGTACGAATGTTTACGCGTACCGACAGATAGACGTGTGACCGTACGGTTGGAAGTCGACGTGCAAGGTCGTGCGTAGTGGTACGAATG</a:t>
              </a:r>
              <a:r>
                <a:rPr lang="en-CA" sz="900" dirty="0">
                  <a:solidFill>
                    <a:prstClr val="black"/>
                  </a:solidFill>
                  <a:latin typeface="Calibri" panose="020F0502020204030204"/>
                </a:rPr>
                <a:t>TG</a:t>
              </a:r>
              <a:endParaRPr lang="en-CA" sz="900" dirty="0">
                <a:solidFill>
                  <a:prstClr val="black"/>
                </a:solidFill>
                <a:latin typeface="Calibri Light" panose="020F0302020204030204"/>
              </a:endParaRPr>
            </a:p>
          </p:txBody>
        </p:sp>
        <p:cxnSp>
          <p:nvCxnSpPr>
            <p:cNvPr id="30" name="Straight Arrow Connector 29"/>
            <p:cNvCxnSpPr>
              <a:stCxn id="29" idx="2"/>
              <a:endCxn id="32" idx="0"/>
            </p:cNvCxnSpPr>
            <p:nvPr/>
          </p:nvCxnSpPr>
          <p:spPr>
            <a:xfrm flipH="1">
              <a:off x="1248513" y="5105676"/>
              <a:ext cx="829263" cy="218298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cxnSp>
          <p:nvCxnSpPr>
            <p:cNvPr id="31" name="Straight Arrow Connector 30"/>
            <p:cNvCxnSpPr>
              <a:stCxn id="29" idx="2"/>
              <a:endCxn id="33" idx="0"/>
            </p:cNvCxnSpPr>
            <p:nvPr/>
          </p:nvCxnSpPr>
          <p:spPr>
            <a:xfrm>
              <a:off x="2077776" y="5105676"/>
              <a:ext cx="896454" cy="208956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sp>
          <p:nvSpPr>
            <p:cNvPr id="32" name="Text Box 24"/>
            <p:cNvSpPr txBox="1">
              <a:spLocks noChangeArrowheads="1"/>
            </p:cNvSpPr>
            <p:nvPr/>
          </p:nvSpPr>
          <p:spPr bwMode="auto">
            <a:xfrm>
              <a:off x="485023" y="5323974"/>
              <a:ext cx="152698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AMR Gene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Annotation</a:t>
              </a:r>
            </a:p>
          </p:txBody>
        </p:sp>
        <p:sp>
          <p:nvSpPr>
            <p:cNvPr id="33" name="Text Box 24"/>
            <p:cNvSpPr txBox="1">
              <a:spLocks noChangeArrowheads="1"/>
            </p:cNvSpPr>
            <p:nvPr/>
          </p:nvSpPr>
          <p:spPr bwMode="auto">
            <a:xfrm>
              <a:off x="2210740" y="5314632"/>
              <a:ext cx="1526980" cy="758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Microbial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Community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b="1" i="1" dirty="0">
                  <a:solidFill>
                    <a:prstClr val="black"/>
                  </a:solidFill>
                  <a:latin typeface="Calibri Light" panose="020F0302020204030204"/>
                </a:rPr>
                <a:t>Structure</a:t>
              </a:r>
            </a:p>
          </p:txBody>
        </p:sp>
        <p:grpSp>
          <p:nvGrpSpPr>
            <p:cNvPr id="34" name="Group 33"/>
            <p:cNvGrpSpPr/>
            <p:nvPr/>
          </p:nvGrpSpPr>
          <p:grpSpPr>
            <a:xfrm rot="20544312">
              <a:off x="1586144" y="1351931"/>
              <a:ext cx="509681" cy="1378528"/>
              <a:chOff x="4169184" y="3105455"/>
              <a:chExt cx="504923" cy="1365659"/>
            </a:xfrm>
          </p:grpSpPr>
          <p:sp>
            <p:nvSpPr>
              <p:cNvPr id="35" name="Freeform 34"/>
              <p:cNvSpPr/>
              <p:nvPr/>
            </p:nvSpPr>
            <p:spPr>
              <a:xfrm rot="20055332">
                <a:off x="4169184" y="3105455"/>
                <a:ext cx="409673" cy="1225959"/>
              </a:xfrm>
              <a:custGeom>
                <a:avLst/>
                <a:gdLst>
                  <a:gd name="connsiteX0" fmla="*/ 121025 w 1054475"/>
                  <a:gd name="connsiteY0" fmla="*/ 0 h 1595042"/>
                  <a:gd name="connsiteX1" fmla="*/ 565525 w 1054475"/>
                  <a:gd name="connsiteY1" fmla="*/ 158750 h 1595042"/>
                  <a:gd name="connsiteX2" fmla="*/ 375 w 1054475"/>
                  <a:gd name="connsiteY2" fmla="*/ 590550 h 1595042"/>
                  <a:gd name="connsiteX3" fmla="*/ 667125 w 1054475"/>
                  <a:gd name="connsiteY3" fmla="*/ 666750 h 1595042"/>
                  <a:gd name="connsiteX4" fmla="*/ 197225 w 1054475"/>
                  <a:gd name="connsiteY4" fmla="*/ 1117600 h 1595042"/>
                  <a:gd name="connsiteX5" fmla="*/ 825875 w 1054475"/>
                  <a:gd name="connsiteY5" fmla="*/ 1104900 h 1595042"/>
                  <a:gd name="connsiteX6" fmla="*/ 400425 w 1054475"/>
                  <a:gd name="connsiteY6" fmla="*/ 1568450 h 1595042"/>
                  <a:gd name="connsiteX7" fmla="*/ 1054475 w 1054475"/>
                  <a:gd name="connsiteY7" fmla="*/ 1574800 h 159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4475" h="1595042">
                    <a:moveTo>
                      <a:pt x="121025" y="0"/>
                    </a:moveTo>
                    <a:cubicBezTo>
                      <a:pt x="353329" y="30162"/>
                      <a:pt x="585633" y="60325"/>
                      <a:pt x="565525" y="158750"/>
                    </a:cubicBezTo>
                    <a:cubicBezTo>
                      <a:pt x="545417" y="257175"/>
                      <a:pt x="-16558" y="505883"/>
                      <a:pt x="375" y="590550"/>
                    </a:cubicBezTo>
                    <a:cubicBezTo>
                      <a:pt x="17308" y="675217"/>
                      <a:pt x="634317" y="578908"/>
                      <a:pt x="667125" y="666750"/>
                    </a:cubicBezTo>
                    <a:cubicBezTo>
                      <a:pt x="699933" y="754592"/>
                      <a:pt x="170767" y="1044575"/>
                      <a:pt x="197225" y="1117600"/>
                    </a:cubicBezTo>
                    <a:cubicBezTo>
                      <a:pt x="223683" y="1190625"/>
                      <a:pt x="792008" y="1029758"/>
                      <a:pt x="825875" y="1104900"/>
                    </a:cubicBezTo>
                    <a:cubicBezTo>
                      <a:pt x="859742" y="1180042"/>
                      <a:pt x="362325" y="1490133"/>
                      <a:pt x="400425" y="1568450"/>
                    </a:cubicBezTo>
                    <a:cubicBezTo>
                      <a:pt x="438525" y="1646767"/>
                      <a:pt x="997325" y="1521883"/>
                      <a:pt x="1054475" y="1574800"/>
                    </a:cubicBezTo>
                  </a:path>
                </a:pathLst>
              </a:custGeom>
              <a:noFill/>
              <a:ln w="19050" cap="rnd" cmpd="sng" algn="ctr">
                <a:gradFill>
                  <a:gsLst>
                    <a:gs pos="18000">
                      <a:srgbClr val="4BACC6"/>
                    </a:gs>
                    <a:gs pos="92000">
                      <a:srgbClr val="4BACC6">
                        <a:lumMod val="75000"/>
                      </a:srgbClr>
                    </a:gs>
                    <a:gs pos="59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sz="2000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  <p:sp>
            <p:nvSpPr>
              <p:cNvPr id="36" name="Freeform 35"/>
              <p:cNvSpPr/>
              <p:nvPr/>
            </p:nvSpPr>
            <p:spPr>
              <a:xfrm rot="20055332">
                <a:off x="4264434" y="3245155"/>
                <a:ext cx="409673" cy="1225959"/>
              </a:xfrm>
              <a:custGeom>
                <a:avLst/>
                <a:gdLst>
                  <a:gd name="connsiteX0" fmla="*/ 121025 w 1054475"/>
                  <a:gd name="connsiteY0" fmla="*/ 0 h 1595042"/>
                  <a:gd name="connsiteX1" fmla="*/ 565525 w 1054475"/>
                  <a:gd name="connsiteY1" fmla="*/ 158750 h 1595042"/>
                  <a:gd name="connsiteX2" fmla="*/ 375 w 1054475"/>
                  <a:gd name="connsiteY2" fmla="*/ 590550 h 1595042"/>
                  <a:gd name="connsiteX3" fmla="*/ 667125 w 1054475"/>
                  <a:gd name="connsiteY3" fmla="*/ 666750 h 1595042"/>
                  <a:gd name="connsiteX4" fmla="*/ 197225 w 1054475"/>
                  <a:gd name="connsiteY4" fmla="*/ 1117600 h 1595042"/>
                  <a:gd name="connsiteX5" fmla="*/ 825875 w 1054475"/>
                  <a:gd name="connsiteY5" fmla="*/ 1104900 h 1595042"/>
                  <a:gd name="connsiteX6" fmla="*/ 400425 w 1054475"/>
                  <a:gd name="connsiteY6" fmla="*/ 1568450 h 1595042"/>
                  <a:gd name="connsiteX7" fmla="*/ 1054475 w 1054475"/>
                  <a:gd name="connsiteY7" fmla="*/ 1574800 h 159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4475" h="1595042">
                    <a:moveTo>
                      <a:pt x="121025" y="0"/>
                    </a:moveTo>
                    <a:cubicBezTo>
                      <a:pt x="353329" y="30162"/>
                      <a:pt x="585633" y="60325"/>
                      <a:pt x="565525" y="158750"/>
                    </a:cubicBezTo>
                    <a:cubicBezTo>
                      <a:pt x="545417" y="257175"/>
                      <a:pt x="-16558" y="505883"/>
                      <a:pt x="375" y="590550"/>
                    </a:cubicBezTo>
                    <a:cubicBezTo>
                      <a:pt x="17308" y="675217"/>
                      <a:pt x="634317" y="578908"/>
                      <a:pt x="667125" y="666750"/>
                    </a:cubicBezTo>
                    <a:cubicBezTo>
                      <a:pt x="699933" y="754592"/>
                      <a:pt x="170767" y="1044575"/>
                      <a:pt x="197225" y="1117600"/>
                    </a:cubicBezTo>
                    <a:cubicBezTo>
                      <a:pt x="223683" y="1190625"/>
                      <a:pt x="792008" y="1029758"/>
                      <a:pt x="825875" y="1104900"/>
                    </a:cubicBezTo>
                    <a:cubicBezTo>
                      <a:pt x="859742" y="1180042"/>
                      <a:pt x="362325" y="1490133"/>
                      <a:pt x="400425" y="1568450"/>
                    </a:cubicBezTo>
                    <a:cubicBezTo>
                      <a:pt x="438525" y="1646767"/>
                      <a:pt x="997325" y="1521883"/>
                      <a:pt x="1054475" y="1574800"/>
                    </a:cubicBezTo>
                  </a:path>
                </a:pathLst>
              </a:custGeom>
              <a:noFill/>
              <a:ln w="19050" cap="rnd" cmpd="sng" algn="ctr">
                <a:gradFill>
                  <a:gsLst>
                    <a:gs pos="18000">
                      <a:srgbClr val="4BACC6"/>
                    </a:gs>
                    <a:gs pos="92000">
                      <a:srgbClr val="4BACC6">
                        <a:lumMod val="75000"/>
                      </a:srgbClr>
                    </a:gs>
                    <a:gs pos="59000">
                      <a:sysClr val="window" lastClr="FFFFFF"/>
                    </a:gs>
                  </a:gsLst>
                  <a:lin ang="5400000" scaled="0"/>
                </a:gra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288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CA" sz="2000" dirty="0">
                  <a:solidFill>
                    <a:prstClr val="white"/>
                  </a:solidFill>
                  <a:latin typeface="Calibri Light" panose="020F0302020204030204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696717" y="1831236"/>
              <a:ext cx="298349" cy="793030"/>
              <a:chOff x="5042459" y="4331122"/>
              <a:chExt cx="204191" cy="542752"/>
            </a:xfrm>
          </p:grpSpPr>
          <p:grpSp>
            <p:nvGrpSpPr>
              <p:cNvPr id="38" name="Group 37"/>
              <p:cNvGrpSpPr/>
              <p:nvPr/>
            </p:nvGrpSpPr>
            <p:grpSpPr>
              <a:xfrm>
                <a:off x="5068697" y="4440973"/>
                <a:ext cx="157460" cy="432901"/>
                <a:chOff x="5068697" y="4440973"/>
                <a:chExt cx="157460" cy="432901"/>
              </a:xfrm>
            </p:grpSpPr>
            <p:sp>
              <p:nvSpPr>
                <p:cNvPr id="47" name="Pentagon 2214"/>
                <p:cNvSpPr/>
                <p:nvPr/>
              </p:nvSpPr>
              <p:spPr>
                <a:xfrm rot="5400000">
                  <a:off x="4941805" y="4589868"/>
                  <a:ext cx="411245" cy="156767"/>
                </a:xfrm>
                <a:custGeom>
                  <a:avLst/>
                  <a:gdLst>
                    <a:gd name="connsiteX0" fmla="*/ 0 w 1084559"/>
                    <a:gd name="connsiteY0" fmla="*/ 0 h 661194"/>
                    <a:gd name="connsiteX1" fmla="*/ 753962 w 1084559"/>
                    <a:gd name="connsiteY1" fmla="*/ 0 h 661194"/>
                    <a:gd name="connsiteX2" fmla="*/ 1084559 w 1084559"/>
                    <a:gd name="connsiteY2" fmla="*/ 330597 h 661194"/>
                    <a:gd name="connsiteX3" fmla="*/ 753962 w 1084559"/>
                    <a:gd name="connsiteY3" fmla="*/ 661194 h 661194"/>
                    <a:gd name="connsiteX4" fmla="*/ 0 w 1084559"/>
                    <a:gd name="connsiteY4" fmla="*/ 661194 h 661194"/>
                    <a:gd name="connsiteX5" fmla="*/ 0 w 1084559"/>
                    <a:gd name="connsiteY5" fmla="*/ 0 h 661194"/>
                    <a:gd name="connsiteX0" fmla="*/ 0 w 1084559"/>
                    <a:gd name="connsiteY0" fmla="*/ 0 h 661194"/>
                    <a:gd name="connsiteX1" fmla="*/ 753962 w 1084559"/>
                    <a:gd name="connsiteY1" fmla="*/ 0 h 661194"/>
                    <a:gd name="connsiteX2" fmla="*/ 1084559 w 1084559"/>
                    <a:gd name="connsiteY2" fmla="*/ 330597 h 661194"/>
                    <a:gd name="connsiteX3" fmla="*/ 753962 w 1084559"/>
                    <a:gd name="connsiteY3" fmla="*/ 661194 h 661194"/>
                    <a:gd name="connsiteX4" fmla="*/ 0 w 1084559"/>
                    <a:gd name="connsiteY4" fmla="*/ 661194 h 661194"/>
                    <a:gd name="connsiteX5" fmla="*/ 0 w 1084559"/>
                    <a:gd name="connsiteY5" fmla="*/ 0 h 661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84559" h="661194">
                      <a:moveTo>
                        <a:pt x="0" y="0"/>
                      </a:moveTo>
                      <a:lnTo>
                        <a:pt x="753962" y="0"/>
                      </a:lnTo>
                      <a:cubicBezTo>
                        <a:pt x="934722" y="55099"/>
                        <a:pt x="1084559" y="220398"/>
                        <a:pt x="1084559" y="330597"/>
                      </a:cubicBezTo>
                      <a:cubicBezTo>
                        <a:pt x="1084559" y="440796"/>
                        <a:pt x="934722" y="606095"/>
                        <a:pt x="753962" y="661194"/>
                      </a:cubicBezTo>
                      <a:lnTo>
                        <a:pt x="0" y="6611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7000">
                      <a:sysClr val="window" lastClr="FFFFFF"/>
                    </a:gs>
                    <a:gs pos="89000">
                      <a:srgbClr val="E1FFFF"/>
                    </a:gs>
                    <a:gs pos="4000">
                      <a:sysClr val="window" lastClr="FFFFFF">
                        <a:lumMod val="95000"/>
                      </a:sysClr>
                    </a:gs>
                    <a:gs pos="40000">
                      <a:sysClr val="window" lastClr="FFFFFF"/>
                    </a:gs>
                  </a:gsLst>
                  <a:lin ang="0" scaled="1"/>
                  <a:tileRect/>
                </a:gra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5068697" y="4440973"/>
                  <a:ext cx="157460" cy="43308"/>
                </a:xfrm>
                <a:prstGeom prst="ellipse">
                  <a:avLst/>
                </a:prstGeom>
                <a:solidFill>
                  <a:sysClr val="window" lastClr="FFFFFF">
                    <a:lumMod val="95000"/>
                  </a:sysClr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</p:grpSp>
          <p:grpSp>
            <p:nvGrpSpPr>
              <p:cNvPr id="39" name="Group 38"/>
              <p:cNvGrpSpPr/>
              <p:nvPr/>
            </p:nvGrpSpPr>
            <p:grpSpPr>
              <a:xfrm rot="18854678">
                <a:off x="5053311" y="4320270"/>
                <a:ext cx="182488" cy="204191"/>
                <a:chOff x="5090672" y="4307470"/>
                <a:chExt cx="159500" cy="170763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 rot="1223902">
                  <a:off x="5215105" y="4455460"/>
                  <a:ext cx="35067" cy="22773"/>
                  <a:chOff x="6949285" y="1749800"/>
                  <a:chExt cx="77771" cy="50505"/>
                </a:xfrm>
              </p:grpSpPr>
              <p:sp>
                <p:nvSpPr>
                  <p:cNvPr id="45" name="Rectangle 44"/>
                  <p:cNvSpPr/>
                  <p:nvPr/>
                </p:nvSpPr>
                <p:spPr>
                  <a:xfrm rot="1296302">
                    <a:off x="6949285" y="1752286"/>
                    <a:ext cx="62950" cy="48019"/>
                  </a:xfrm>
                  <a:prstGeom prst="rect">
                    <a:avLst/>
                  </a:prstGeom>
                  <a:solidFill>
                    <a:sysClr val="window" lastClr="FFFFFF">
                      <a:lumMod val="85000"/>
                    </a:sysClr>
                  </a:solidFill>
                  <a:ln w="6350" cap="flat" cmpd="sng" algn="ctr">
                    <a:solidFill>
                      <a:sysClr val="window" lastClr="FFFFFF">
                        <a:lumMod val="65000"/>
                      </a:sys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2880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CA" sz="2000" dirty="0">
                      <a:solidFill>
                        <a:prstClr val="white"/>
                      </a:solidFill>
                      <a:latin typeface="Calibri Light" panose="020F0302020204030204"/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 rot="1907981">
                    <a:off x="6964106" y="1749800"/>
                    <a:ext cx="62950" cy="4801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6350" cap="flat" cmpd="sng" algn="ctr">
                    <a:solidFill>
                      <a:sysClr val="window" lastClr="FFFFFF">
                        <a:lumMod val="65000"/>
                      </a:sys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2880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CA" sz="2000" dirty="0">
                      <a:solidFill>
                        <a:prstClr val="white"/>
                      </a:solidFill>
                      <a:latin typeface="Calibri Light" panose="020F0302020204030204"/>
                    </a:endParaRPr>
                  </a:p>
                </p:txBody>
              </p:sp>
            </p:grpSp>
            <p:sp>
              <p:nvSpPr>
                <p:cNvPr id="41" name="Can 40"/>
                <p:cNvSpPr/>
                <p:nvPr/>
              </p:nvSpPr>
              <p:spPr>
                <a:xfrm rot="2775573">
                  <a:off x="5100044" y="4345665"/>
                  <a:ext cx="131067" cy="113781"/>
                </a:xfrm>
                <a:prstGeom prst="can">
                  <a:avLst>
                    <a:gd name="adj" fmla="val 50000"/>
                  </a:avLst>
                </a:prstGeom>
                <a:solidFill>
                  <a:sysClr val="window" lastClr="FFFFFF">
                    <a:alpha val="60000"/>
                  </a:sysClr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 rot="2789095">
                  <a:off x="5094904" y="4349806"/>
                  <a:ext cx="156726" cy="94221"/>
                </a:xfrm>
                <a:prstGeom prst="ellipse">
                  <a:avLst/>
                </a:prstGeom>
                <a:solidFill>
                  <a:sysClr val="window" lastClr="FFFFFF"/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3" name="Moon 42"/>
                <p:cNvSpPr/>
                <p:nvPr/>
              </p:nvSpPr>
              <p:spPr>
                <a:xfrm rot="3513074">
                  <a:off x="5100139" y="4298003"/>
                  <a:ext cx="51031" cy="69966"/>
                </a:xfrm>
                <a:prstGeom prst="moon">
                  <a:avLst>
                    <a:gd name="adj" fmla="val 59790"/>
                  </a:avLst>
                </a:prstGeom>
                <a:solidFill>
                  <a:sysClr val="window" lastClr="FFFFFF"/>
                </a:solidFill>
                <a:ln w="9525" cap="flat" cmpd="sng" algn="ctr">
                  <a:solidFill>
                    <a:sysClr val="window" lastClr="FFFFFF">
                      <a:lumMod val="65000"/>
                    </a:sys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 rot="19494749">
                  <a:off x="5105228" y="4330988"/>
                  <a:ext cx="61685" cy="382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288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CA" sz="2000" dirty="0">
                    <a:solidFill>
                      <a:prstClr val="white"/>
                    </a:solidFill>
                    <a:latin typeface="Calibri Light" panose="020F0302020204030204"/>
                  </a:endParaRPr>
                </a:p>
              </p:txBody>
            </p:sp>
          </p:grpSp>
        </p:grpSp>
        <p:cxnSp>
          <p:nvCxnSpPr>
            <p:cNvPr id="49" name="Straight Arrow Connector 48"/>
            <p:cNvCxnSpPr/>
            <p:nvPr/>
          </p:nvCxnSpPr>
          <p:spPr>
            <a:xfrm>
              <a:off x="1844055" y="1501638"/>
              <a:ext cx="6033" cy="329097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>
              <a:off x="1854910" y="2676464"/>
              <a:ext cx="0" cy="401188"/>
            </a:xfrm>
            <a:prstGeom prst="straightConnector1">
              <a:avLst/>
            </a:prstGeom>
            <a:noFill/>
            <a:ln w="19050" cap="rnd" cmpd="sng" algn="ctr">
              <a:solidFill>
                <a:srgbClr val="0070C0"/>
              </a:solidFill>
              <a:prstDash val="sysDash"/>
              <a:tailEnd type="triangle"/>
            </a:ln>
            <a:effectLst/>
          </p:spPr>
        </p:cxnSp>
        <p:sp>
          <p:nvSpPr>
            <p:cNvPr id="51" name="Text Box 24"/>
            <p:cNvSpPr txBox="1">
              <a:spLocks noChangeArrowheads="1"/>
            </p:cNvSpPr>
            <p:nvPr/>
          </p:nvSpPr>
          <p:spPr bwMode="auto">
            <a:xfrm>
              <a:off x="2210667" y="1847155"/>
              <a:ext cx="1285930" cy="512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940" tIns="9971" rIns="19940" bIns="9971">
              <a:spAutoFit/>
            </a:bodyPr>
            <a:lstStyle>
              <a:lvl1pPr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10001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200025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300038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398463" defTabSz="200025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8556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13128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17700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2227263" defTabSz="200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DNA extraction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en-US" sz="1600" i="1" dirty="0">
                  <a:solidFill>
                    <a:prstClr val="black"/>
                  </a:solidFill>
                  <a:latin typeface="Calibri Light" panose="020F0302020204030204"/>
                </a:rPr>
                <a:t>Library Prep</a:t>
              </a: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065824" y="3030308"/>
              <a:ext cx="1989200" cy="1395361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970329" y="891160"/>
            <a:ext cx="4953116" cy="5075679"/>
            <a:chOff x="3998526" y="910446"/>
            <a:chExt cx="4953116" cy="5075678"/>
          </a:xfrm>
        </p:grpSpPr>
        <p:grpSp>
          <p:nvGrpSpPr>
            <p:cNvPr id="3" name="Group 2"/>
            <p:cNvGrpSpPr/>
            <p:nvPr/>
          </p:nvGrpSpPr>
          <p:grpSpPr>
            <a:xfrm>
              <a:off x="3998527" y="910446"/>
              <a:ext cx="4953115" cy="4462823"/>
              <a:chOff x="4076582" y="-360995"/>
              <a:chExt cx="4953115" cy="4462823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4076582" y="2630510"/>
                <a:ext cx="4916151" cy="1471318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u="sng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BIOINFORMATICS </a:t>
                </a:r>
                <a:r>
                  <a:rPr lang="en-US" u="sng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Wingdings"/>
                  </a:rPr>
                  <a:t> CLASSIFICATION</a:t>
                </a:r>
                <a:endParaRPr lang="en-US" u="sng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Alignment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Assembly (</a:t>
                </a:r>
                <a:r>
                  <a:rPr lang="en-US" i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De novo </a:t>
                </a: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and Scaffold)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Alignment-Free Methods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076582" y="2017655"/>
                <a:ext cx="4916151" cy="474195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b="1" u="sng" dirty="0">
                    <a:solidFill>
                      <a:schemeClr val="bg1"/>
                    </a:solidFill>
                    <a:latin typeface="Calibri Light" panose="020F0302020204030204"/>
                  </a:rPr>
                  <a:t>SEQUENCING</a:t>
                </a: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 (various methods)</a:t>
                </a: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076582" y="-360995"/>
                <a:ext cx="4953115" cy="2239990"/>
              </a:xfrm>
              <a:prstGeom prst="rect">
                <a:avLst/>
              </a:prstGeom>
              <a:solidFill>
                <a:srgbClr val="6F324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b="1" u="sng" dirty="0">
                    <a:solidFill>
                      <a:schemeClr val="bg1"/>
                    </a:solidFill>
                    <a:latin typeface="Calibri Light" panose="020F0302020204030204"/>
                  </a:rPr>
                  <a:t>PREPARATION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DNA Extraction &amp; Purification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DNA Fragmentation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Library Prep (adapters that allow sequencing &amp; molecular IDs)</a:t>
                </a:r>
              </a:p>
              <a:p>
                <a:pPr marL="457189" indent="-457189" fontAlgn="auto">
                  <a:spcBef>
                    <a:spcPts val="0"/>
                  </a:spcBef>
                  <a:spcAft>
                    <a:spcPts val="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  <a:latin typeface="Calibri Light" panose="020F0302020204030204"/>
                  </a:rPr>
                  <a:t>PCR amplification (16s and target)</a:t>
                </a: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3998526" y="5511929"/>
              <a:ext cx="4916151" cy="474195"/>
            </a:xfrm>
            <a:prstGeom prst="rect">
              <a:avLst/>
            </a:prstGeom>
            <a:solidFill>
              <a:srgbClr val="6F324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b="1" u="sng" dirty="0">
                  <a:solidFill>
                    <a:schemeClr val="bg1"/>
                  </a:solidFill>
                  <a:latin typeface="Calibri Light" panose="020F0302020204030204"/>
                </a:rPr>
                <a:t>ANALYSIS &amp; INTERPRETATION</a:t>
              </a:r>
            </a:p>
          </p:txBody>
        </p:sp>
      </p:grpSp>
      <p:sp>
        <p:nvSpPr>
          <p:cNvPr id="19" name="Rectangle 18"/>
          <p:cNvSpPr/>
          <p:nvPr/>
        </p:nvSpPr>
        <p:spPr>
          <a:xfrm>
            <a:off x="5876871" y="185848"/>
            <a:ext cx="5046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200" b="1" u="sng" dirty="0">
                <a:solidFill>
                  <a:prstClr val="black"/>
                </a:solidFill>
                <a:latin typeface="Calibri" panose="020F0502020204030204"/>
              </a:rPr>
              <a:t>METAGENOMIC WORKFLOW</a:t>
            </a:r>
            <a:endParaRPr lang="en-US" sz="3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6910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056A61-D2D1-E84F-A3D5-122BE1C052C4}"/>
              </a:ext>
            </a:extLst>
          </p:cNvPr>
          <p:cNvSpPr txBox="1"/>
          <p:nvPr/>
        </p:nvSpPr>
        <p:spPr>
          <a:xfrm>
            <a:off x="2867378" y="2967335"/>
            <a:ext cx="80329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Questions and Discussion?</a:t>
            </a:r>
          </a:p>
        </p:txBody>
      </p:sp>
    </p:spTree>
    <p:extLst>
      <p:ext uri="{BB962C8B-B14F-4D97-AF65-F5344CB8AC3E}">
        <p14:creationId xmlns:p14="http://schemas.microsoft.com/office/powerpoint/2010/main" val="31220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B454C-5C88-BF04-5F1D-E3B147597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Microbes in Health and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EE71-EBF8-2C60-8C1F-2335D3272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0980" y="243068"/>
            <a:ext cx="7650705" cy="656680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ym typeface="Wingdings" pitchFamily="2" charset="2"/>
              </a:rPr>
              <a:t>Ideas about single agents causing disease have dominated causal thinking since the introduction of the germ theory.</a:t>
            </a:r>
          </a:p>
          <a:p>
            <a:pPr lvl="1"/>
            <a:r>
              <a:rPr lang="en-US" dirty="0"/>
              <a:t>Bacterial, Viral, Fungal, Parasitic agents</a:t>
            </a:r>
          </a:p>
          <a:p>
            <a:pPr lvl="1"/>
            <a:r>
              <a:rPr lang="en-US" dirty="0"/>
              <a:t>Koch’s Postulates</a:t>
            </a:r>
          </a:p>
          <a:p>
            <a:pPr lvl="1"/>
            <a:endParaRPr lang="en-US" dirty="0"/>
          </a:p>
          <a:p>
            <a:r>
              <a:rPr lang="en-US" dirty="0"/>
              <a:t>And still persists! (e.g., veterinary school) </a:t>
            </a:r>
          </a:p>
          <a:p>
            <a:endParaRPr lang="en-US" dirty="0"/>
          </a:p>
          <a:p>
            <a:r>
              <a:rPr lang="en-US" dirty="0"/>
              <a:t>Examples – What Causes These Diseases?</a:t>
            </a:r>
          </a:p>
          <a:p>
            <a:pPr lvl="1"/>
            <a:r>
              <a:rPr lang="en-US" dirty="0"/>
              <a:t>Lumpy Jaw (</a:t>
            </a:r>
            <a:r>
              <a:rPr lang="en-US" i="1" dirty="0"/>
              <a:t>Actinomyces </a:t>
            </a:r>
            <a:r>
              <a:rPr lang="en-US" i="1" dirty="0" err="1"/>
              <a:t>bovis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Strangles (</a:t>
            </a:r>
            <a:r>
              <a:rPr lang="en-US" i="1" dirty="0"/>
              <a:t>Strep. </a:t>
            </a:r>
            <a:r>
              <a:rPr lang="en-US" i="1" dirty="0" err="1"/>
              <a:t>equi</a:t>
            </a:r>
            <a:r>
              <a:rPr lang="en-US" i="1" dirty="0"/>
              <a:t> </a:t>
            </a:r>
            <a:r>
              <a:rPr lang="en-US" i="1" dirty="0" err="1"/>
              <a:t>equi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Wooden Tongue (</a:t>
            </a:r>
            <a:r>
              <a:rPr lang="en-US" i="1" dirty="0" err="1"/>
              <a:t>Actinobacillus</a:t>
            </a:r>
            <a:r>
              <a:rPr lang="en-US" i="1" dirty="0"/>
              <a:t> </a:t>
            </a:r>
            <a:r>
              <a:rPr lang="en-US" i="1" dirty="0" err="1"/>
              <a:t>ligneresei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Liver abscesses (</a:t>
            </a:r>
            <a:r>
              <a:rPr lang="en-US" i="1" dirty="0"/>
              <a:t>Fusobacterium </a:t>
            </a:r>
            <a:r>
              <a:rPr lang="en-US" i="1" dirty="0" err="1"/>
              <a:t>necrophorum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Salmonellosis (</a:t>
            </a:r>
            <a:r>
              <a:rPr lang="en-US" i="1" dirty="0"/>
              <a:t>Salmonella enterica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Influenza (Influenza Virus)</a:t>
            </a:r>
          </a:p>
        </p:txBody>
      </p:sp>
    </p:spTree>
    <p:extLst>
      <p:ext uri="{BB962C8B-B14F-4D97-AF65-F5344CB8AC3E}">
        <p14:creationId xmlns:p14="http://schemas.microsoft.com/office/powerpoint/2010/main" val="130395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48C70-B014-078B-392A-3922DBF73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Agent Theory – Koch’s Postulates</a:t>
            </a:r>
          </a:p>
        </p:txBody>
      </p:sp>
      <p:pic>
        <p:nvPicPr>
          <p:cNvPr id="10242" name="Picture 2" descr="Koch's Postulates - Article | ATG">
            <a:extLst>
              <a:ext uri="{FF2B5EF4-FFF2-40B4-BE49-F238E27FC236}">
                <a16:creationId xmlns:a16="http://schemas.microsoft.com/office/drawing/2014/main" id="{42883DA2-F31D-1FED-1E79-14A59893D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254" y="715537"/>
            <a:ext cx="4759860" cy="5426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obert Koch | German bacteriologist | Britannica">
            <a:extLst>
              <a:ext uri="{FF2B5EF4-FFF2-40B4-BE49-F238E27FC236}">
                <a16:creationId xmlns:a16="http://schemas.microsoft.com/office/drawing/2014/main" id="{2170FFE7-CC0E-515E-160C-9D3D87AF7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763" y="1961603"/>
            <a:ext cx="2091038" cy="2934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555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CB37E96-9B77-9F4F-9197-E4E7E0D6A995}"/>
              </a:ext>
            </a:extLst>
          </p:cNvPr>
          <p:cNvGrpSpPr/>
          <p:nvPr/>
        </p:nvGrpSpPr>
        <p:grpSpPr>
          <a:xfrm>
            <a:off x="5513743" y="6277653"/>
            <a:ext cx="6558136" cy="563391"/>
            <a:chOff x="2886455" y="14448"/>
            <a:chExt cx="6559844" cy="563538"/>
          </a:xfrm>
        </p:grpSpPr>
        <p:sp>
          <p:nvSpPr>
            <p:cNvPr id="29" name="Rectangle 28"/>
            <p:cNvSpPr/>
            <p:nvPr/>
          </p:nvSpPr>
          <p:spPr>
            <a:xfrm>
              <a:off x="2886455" y="176631"/>
              <a:ext cx="3854670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06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http://</a:t>
              </a:r>
              <a:r>
                <a:rPr kumimoji="0" lang="en-US" sz="8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gotsomescienceonyou.files.wordpress.com</a:t>
              </a: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/2013/04/nhgri-85148.jpg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886456" y="362542"/>
              <a:ext cx="3425072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06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http://</a:t>
              </a:r>
              <a:r>
                <a:rPr kumimoji="0" lang="en-US" sz="8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thumbs.dreamstime.com</a:t>
              </a: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/z/bacteria-virus-28539161.jpg</a:t>
              </a: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2886455" y="14448"/>
              <a:ext cx="655984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06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http://</a:t>
              </a:r>
              <a:r>
                <a:rPr kumimoji="0" lang="en-US" sz="8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thumbs.dreamstime.com</a:t>
              </a: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/z/</a:t>
              </a:r>
              <a:r>
                <a:rPr kumimoji="0" lang="en-US" sz="8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bacteriahttp</a:t>
              </a: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://cdn4.kidsdiscover.com/</a:t>
              </a:r>
              <a:r>
                <a:rPr kumimoji="0" lang="en-US" sz="8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wp</a:t>
              </a: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-content/uploads/2013/11/4.jpg-virus-28539161.jpg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491BB0A-9A1C-D123-631A-901B780DA441}"/>
              </a:ext>
            </a:extLst>
          </p:cNvPr>
          <p:cNvGrpSpPr/>
          <p:nvPr/>
        </p:nvGrpSpPr>
        <p:grpSpPr>
          <a:xfrm>
            <a:off x="6109252" y="1799231"/>
            <a:ext cx="6075596" cy="4399148"/>
            <a:chOff x="110822" y="1127139"/>
            <a:chExt cx="6075596" cy="439914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822" y="1127139"/>
              <a:ext cx="4946462" cy="344691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2854998" y="2793528"/>
              <a:ext cx="1663419" cy="15772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06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endParaRPr>
            </a:p>
          </p:txBody>
        </p:sp>
        <p:pic>
          <p:nvPicPr>
            <p:cNvPr id="147" name="Picture 146"/>
            <p:cNvPicPr>
              <a:picLocks noChangeAspect="1"/>
            </p:cNvPicPr>
            <p:nvPr/>
          </p:nvPicPr>
          <p:blipFill rotWithShape="1">
            <a:blip r:embed="rId3"/>
            <a:srcRect l="43600" b="59302"/>
            <a:stretch/>
          </p:blipFill>
          <p:spPr>
            <a:xfrm>
              <a:off x="3092565" y="2258926"/>
              <a:ext cx="720356" cy="555783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87359" y="2389255"/>
              <a:ext cx="595918" cy="425575"/>
            </a:xfrm>
            <a:prstGeom prst="rect">
              <a:avLst/>
            </a:prstGeom>
          </p:spPr>
        </p:pic>
        <p:grpSp>
          <p:nvGrpSpPr>
            <p:cNvPr id="31" name="Group 30"/>
            <p:cNvGrpSpPr/>
            <p:nvPr/>
          </p:nvGrpSpPr>
          <p:grpSpPr>
            <a:xfrm>
              <a:off x="2443751" y="3352273"/>
              <a:ext cx="3174876" cy="2174014"/>
              <a:chOff x="3667449" y="4164230"/>
              <a:chExt cx="3175703" cy="2174580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667449" y="4164230"/>
                <a:ext cx="3072042" cy="1836985"/>
                <a:chOff x="3667449" y="4164230"/>
                <a:chExt cx="3072042" cy="1836985"/>
              </a:xfrm>
            </p:grpSpPr>
            <p:grpSp>
              <p:nvGrpSpPr>
                <p:cNvPr id="59" name="Group 58"/>
                <p:cNvGrpSpPr>
                  <a:grpSpLocks noChangeAspect="1"/>
                </p:cNvGrpSpPr>
                <p:nvPr/>
              </p:nvGrpSpPr>
              <p:grpSpPr>
                <a:xfrm>
                  <a:off x="4350225" y="4164230"/>
                  <a:ext cx="1515964" cy="1804751"/>
                  <a:chOff x="3082835" y="3456677"/>
                  <a:chExt cx="1880800" cy="2239086"/>
                </a:xfrm>
              </p:grpSpPr>
              <p:grpSp>
                <p:nvGrpSpPr>
                  <p:cNvPr id="53" name="Group 52"/>
                  <p:cNvGrpSpPr/>
                  <p:nvPr/>
                </p:nvGrpSpPr>
                <p:grpSpPr>
                  <a:xfrm>
                    <a:off x="4154643" y="3656620"/>
                    <a:ext cx="808992" cy="447532"/>
                    <a:chOff x="4154643" y="3656620"/>
                    <a:chExt cx="808992" cy="447532"/>
                  </a:xfrm>
                </p:grpSpPr>
                <p:cxnSp>
                  <p:nvCxnSpPr>
                    <p:cNvPr id="44" name="Straight Connector 43"/>
                    <p:cNvCxnSpPr>
                      <a:stCxn id="35" idx="8"/>
                    </p:cNvCxnSpPr>
                    <p:nvPr/>
                  </p:nvCxnSpPr>
                  <p:spPr>
                    <a:xfrm>
                      <a:off x="4154643" y="3953101"/>
                      <a:ext cx="327999" cy="151050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7" name="Straight Connector 46"/>
                    <p:cNvCxnSpPr/>
                    <p:nvPr/>
                  </p:nvCxnSpPr>
                  <p:spPr>
                    <a:xfrm flipV="1">
                      <a:off x="4482642" y="3860582"/>
                      <a:ext cx="311177" cy="243570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2" name="Oval 50"/>
                    <p:cNvSpPr>
                      <a:spLocks noChangeAspect="1"/>
                    </p:cNvSpPr>
                    <p:nvPr/>
                  </p:nvSpPr>
                  <p:spPr>
                    <a:xfrm rot="2434801">
                      <a:off x="4776192" y="3656620"/>
                      <a:ext cx="187443" cy="248587"/>
                    </a:xfrm>
                    <a:custGeom>
                      <a:avLst/>
                      <a:gdLst>
                        <a:gd name="connsiteX0" fmla="*/ 0 w 191191"/>
                        <a:gd name="connsiteY0" fmla="*/ 180833 h 361666"/>
                        <a:gd name="connsiteX1" fmla="*/ 95596 w 191191"/>
                        <a:gd name="connsiteY1" fmla="*/ 0 h 361666"/>
                        <a:gd name="connsiteX2" fmla="*/ 191192 w 191191"/>
                        <a:gd name="connsiteY2" fmla="*/ 180833 h 361666"/>
                        <a:gd name="connsiteX3" fmla="*/ 95596 w 191191"/>
                        <a:gd name="connsiteY3" fmla="*/ 361666 h 361666"/>
                        <a:gd name="connsiteX4" fmla="*/ 0 w 191191"/>
                        <a:gd name="connsiteY4" fmla="*/ 180833 h 361666"/>
                        <a:gd name="connsiteX0" fmla="*/ 0 w 193214"/>
                        <a:gd name="connsiteY0" fmla="*/ 337615 h 518448"/>
                        <a:gd name="connsiteX1" fmla="*/ 95596 w 193214"/>
                        <a:gd name="connsiteY1" fmla="*/ 156782 h 518448"/>
                        <a:gd name="connsiteX2" fmla="*/ 167187 w 193214"/>
                        <a:gd name="connsiteY2" fmla="*/ 4566 h 518448"/>
                        <a:gd name="connsiteX3" fmla="*/ 191192 w 193214"/>
                        <a:gd name="connsiteY3" fmla="*/ 337615 h 518448"/>
                        <a:gd name="connsiteX4" fmla="*/ 95596 w 193214"/>
                        <a:gd name="connsiteY4" fmla="*/ 518448 h 518448"/>
                        <a:gd name="connsiteX5" fmla="*/ 0 w 193214"/>
                        <a:gd name="connsiteY5" fmla="*/ 337615 h 518448"/>
                        <a:gd name="connsiteX0" fmla="*/ 0 w 194699"/>
                        <a:gd name="connsiteY0" fmla="*/ 333050 h 513883"/>
                        <a:gd name="connsiteX1" fmla="*/ 95596 w 194699"/>
                        <a:gd name="connsiteY1" fmla="*/ 152217 h 513883"/>
                        <a:gd name="connsiteX2" fmla="*/ 167187 w 194699"/>
                        <a:gd name="connsiteY2" fmla="*/ 1 h 513883"/>
                        <a:gd name="connsiteX3" fmla="*/ 158776 w 194699"/>
                        <a:gd name="connsiteY3" fmla="*/ 210273 h 513883"/>
                        <a:gd name="connsiteX4" fmla="*/ 191192 w 194699"/>
                        <a:gd name="connsiteY4" fmla="*/ 333050 h 513883"/>
                        <a:gd name="connsiteX5" fmla="*/ 95596 w 194699"/>
                        <a:gd name="connsiteY5" fmla="*/ 513883 h 513883"/>
                        <a:gd name="connsiteX6" fmla="*/ 0 w 194699"/>
                        <a:gd name="connsiteY6" fmla="*/ 333050 h 513883"/>
                        <a:gd name="connsiteX0" fmla="*/ 0 w 276784"/>
                        <a:gd name="connsiteY0" fmla="*/ 333050 h 513883"/>
                        <a:gd name="connsiteX1" fmla="*/ 95596 w 276784"/>
                        <a:gd name="connsiteY1" fmla="*/ 152217 h 513883"/>
                        <a:gd name="connsiteX2" fmla="*/ 167187 w 276784"/>
                        <a:gd name="connsiteY2" fmla="*/ 1 h 513883"/>
                        <a:gd name="connsiteX3" fmla="*/ 158776 w 276784"/>
                        <a:gd name="connsiteY3" fmla="*/ 210273 h 513883"/>
                        <a:gd name="connsiteX4" fmla="*/ 276519 w 276784"/>
                        <a:gd name="connsiteY4" fmla="*/ 42056 h 513883"/>
                        <a:gd name="connsiteX5" fmla="*/ 191192 w 276784"/>
                        <a:gd name="connsiteY5" fmla="*/ 333050 h 513883"/>
                        <a:gd name="connsiteX6" fmla="*/ 95596 w 276784"/>
                        <a:gd name="connsiteY6" fmla="*/ 513883 h 513883"/>
                        <a:gd name="connsiteX7" fmla="*/ 0 w 276784"/>
                        <a:gd name="connsiteY7" fmla="*/ 333050 h 513883"/>
                        <a:gd name="connsiteX0" fmla="*/ 0 w 276814"/>
                        <a:gd name="connsiteY0" fmla="*/ 333050 h 514611"/>
                        <a:gd name="connsiteX1" fmla="*/ 95596 w 276814"/>
                        <a:gd name="connsiteY1" fmla="*/ 152217 h 514611"/>
                        <a:gd name="connsiteX2" fmla="*/ 167187 w 276814"/>
                        <a:gd name="connsiteY2" fmla="*/ 1 h 514611"/>
                        <a:gd name="connsiteX3" fmla="*/ 158776 w 276814"/>
                        <a:gd name="connsiteY3" fmla="*/ 210273 h 514611"/>
                        <a:gd name="connsiteX4" fmla="*/ 276519 w 276814"/>
                        <a:gd name="connsiteY4" fmla="*/ 42056 h 514611"/>
                        <a:gd name="connsiteX5" fmla="*/ 199602 w 276814"/>
                        <a:gd name="connsiteY5" fmla="*/ 274174 h 514611"/>
                        <a:gd name="connsiteX6" fmla="*/ 95596 w 276814"/>
                        <a:gd name="connsiteY6" fmla="*/ 513883 h 514611"/>
                        <a:gd name="connsiteX7" fmla="*/ 0 w 276814"/>
                        <a:gd name="connsiteY7" fmla="*/ 333050 h 514611"/>
                        <a:gd name="connsiteX0" fmla="*/ 0 w 344979"/>
                        <a:gd name="connsiteY0" fmla="*/ 333050 h 519326"/>
                        <a:gd name="connsiteX1" fmla="*/ 95596 w 344979"/>
                        <a:gd name="connsiteY1" fmla="*/ 152217 h 519326"/>
                        <a:gd name="connsiteX2" fmla="*/ 167187 w 344979"/>
                        <a:gd name="connsiteY2" fmla="*/ 1 h 519326"/>
                        <a:gd name="connsiteX3" fmla="*/ 158776 w 344979"/>
                        <a:gd name="connsiteY3" fmla="*/ 210273 h 519326"/>
                        <a:gd name="connsiteX4" fmla="*/ 276519 w 344979"/>
                        <a:gd name="connsiteY4" fmla="*/ 42056 h 519326"/>
                        <a:gd name="connsiteX5" fmla="*/ 199602 w 344979"/>
                        <a:gd name="connsiteY5" fmla="*/ 274174 h 519326"/>
                        <a:gd name="connsiteX6" fmla="*/ 343800 w 344979"/>
                        <a:gd name="connsiteY6" fmla="*/ 142986 h 519326"/>
                        <a:gd name="connsiteX7" fmla="*/ 95596 w 344979"/>
                        <a:gd name="connsiteY7" fmla="*/ 513883 h 519326"/>
                        <a:gd name="connsiteX8" fmla="*/ 0 w 344979"/>
                        <a:gd name="connsiteY8" fmla="*/ 333050 h 519326"/>
                        <a:gd name="connsiteX0" fmla="*/ 0 w 343868"/>
                        <a:gd name="connsiteY0" fmla="*/ 333050 h 514190"/>
                        <a:gd name="connsiteX1" fmla="*/ 95596 w 343868"/>
                        <a:gd name="connsiteY1" fmla="*/ 152217 h 514190"/>
                        <a:gd name="connsiteX2" fmla="*/ 167187 w 343868"/>
                        <a:gd name="connsiteY2" fmla="*/ 1 h 514190"/>
                        <a:gd name="connsiteX3" fmla="*/ 158776 w 343868"/>
                        <a:gd name="connsiteY3" fmla="*/ 210273 h 514190"/>
                        <a:gd name="connsiteX4" fmla="*/ 276519 w 343868"/>
                        <a:gd name="connsiteY4" fmla="*/ 42056 h 514190"/>
                        <a:gd name="connsiteX5" fmla="*/ 199602 w 343868"/>
                        <a:gd name="connsiteY5" fmla="*/ 274174 h 514190"/>
                        <a:gd name="connsiteX6" fmla="*/ 343800 w 343868"/>
                        <a:gd name="connsiteY6" fmla="*/ 142986 h 514190"/>
                        <a:gd name="connsiteX7" fmla="*/ 209236 w 343868"/>
                        <a:gd name="connsiteY7" fmla="*/ 370078 h 514190"/>
                        <a:gd name="connsiteX8" fmla="*/ 95596 w 343868"/>
                        <a:gd name="connsiteY8" fmla="*/ 513883 h 514190"/>
                        <a:gd name="connsiteX9" fmla="*/ 0 w 343868"/>
                        <a:gd name="connsiteY9" fmla="*/ 333050 h 514190"/>
                        <a:gd name="connsiteX0" fmla="*/ 0 w 403707"/>
                        <a:gd name="connsiteY0" fmla="*/ 333050 h 515412"/>
                        <a:gd name="connsiteX1" fmla="*/ 95596 w 403707"/>
                        <a:gd name="connsiteY1" fmla="*/ 152217 h 515412"/>
                        <a:gd name="connsiteX2" fmla="*/ 167187 w 403707"/>
                        <a:gd name="connsiteY2" fmla="*/ 1 h 515412"/>
                        <a:gd name="connsiteX3" fmla="*/ 158776 w 403707"/>
                        <a:gd name="connsiteY3" fmla="*/ 210273 h 515412"/>
                        <a:gd name="connsiteX4" fmla="*/ 276519 w 403707"/>
                        <a:gd name="connsiteY4" fmla="*/ 42056 h 515412"/>
                        <a:gd name="connsiteX5" fmla="*/ 199602 w 403707"/>
                        <a:gd name="connsiteY5" fmla="*/ 274174 h 515412"/>
                        <a:gd name="connsiteX6" fmla="*/ 343800 w 403707"/>
                        <a:gd name="connsiteY6" fmla="*/ 142986 h 515412"/>
                        <a:gd name="connsiteX7" fmla="*/ 209236 w 403707"/>
                        <a:gd name="connsiteY7" fmla="*/ 370078 h 515412"/>
                        <a:gd name="connsiteX8" fmla="*/ 402671 w 403707"/>
                        <a:gd name="connsiteY8" fmla="*/ 243915 h 515412"/>
                        <a:gd name="connsiteX9" fmla="*/ 95596 w 403707"/>
                        <a:gd name="connsiteY9" fmla="*/ 513883 h 515412"/>
                        <a:gd name="connsiteX10" fmla="*/ 0 w 403707"/>
                        <a:gd name="connsiteY10" fmla="*/ 333050 h 515412"/>
                        <a:gd name="connsiteX0" fmla="*/ 170471 w 574178"/>
                        <a:gd name="connsiteY0" fmla="*/ 333050 h 515035"/>
                        <a:gd name="connsiteX1" fmla="*/ 1248 w 574178"/>
                        <a:gd name="connsiteY1" fmla="*/ 134574 h 515035"/>
                        <a:gd name="connsiteX2" fmla="*/ 266067 w 574178"/>
                        <a:gd name="connsiteY2" fmla="*/ 152217 h 515035"/>
                        <a:gd name="connsiteX3" fmla="*/ 337658 w 574178"/>
                        <a:gd name="connsiteY3" fmla="*/ 1 h 515035"/>
                        <a:gd name="connsiteX4" fmla="*/ 329247 w 574178"/>
                        <a:gd name="connsiteY4" fmla="*/ 210273 h 515035"/>
                        <a:gd name="connsiteX5" fmla="*/ 446990 w 574178"/>
                        <a:gd name="connsiteY5" fmla="*/ 42056 h 515035"/>
                        <a:gd name="connsiteX6" fmla="*/ 370073 w 574178"/>
                        <a:gd name="connsiteY6" fmla="*/ 274174 h 515035"/>
                        <a:gd name="connsiteX7" fmla="*/ 514271 w 574178"/>
                        <a:gd name="connsiteY7" fmla="*/ 142986 h 515035"/>
                        <a:gd name="connsiteX8" fmla="*/ 379707 w 574178"/>
                        <a:gd name="connsiteY8" fmla="*/ 370078 h 515035"/>
                        <a:gd name="connsiteX9" fmla="*/ 573142 w 574178"/>
                        <a:gd name="connsiteY9" fmla="*/ 243915 h 515035"/>
                        <a:gd name="connsiteX10" fmla="*/ 266067 w 574178"/>
                        <a:gd name="connsiteY10" fmla="*/ 513883 h 515035"/>
                        <a:gd name="connsiteX11" fmla="*/ 170471 w 574178"/>
                        <a:gd name="connsiteY11" fmla="*/ 333050 h 515035"/>
                        <a:gd name="connsiteX0" fmla="*/ 170471 w 574178"/>
                        <a:gd name="connsiteY0" fmla="*/ 333050 h 515035"/>
                        <a:gd name="connsiteX1" fmla="*/ 1248 w 574178"/>
                        <a:gd name="connsiteY1" fmla="*/ 134574 h 515035"/>
                        <a:gd name="connsiteX2" fmla="*/ 245144 w 574178"/>
                        <a:gd name="connsiteY2" fmla="*/ 218684 h 515035"/>
                        <a:gd name="connsiteX3" fmla="*/ 266067 w 574178"/>
                        <a:gd name="connsiteY3" fmla="*/ 152217 h 515035"/>
                        <a:gd name="connsiteX4" fmla="*/ 337658 w 574178"/>
                        <a:gd name="connsiteY4" fmla="*/ 1 h 515035"/>
                        <a:gd name="connsiteX5" fmla="*/ 329247 w 574178"/>
                        <a:gd name="connsiteY5" fmla="*/ 210273 h 515035"/>
                        <a:gd name="connsiteX6" fmla="*/ 446990 w 574178"/>
                        <a:gd name="connsiteY6" fmla="*/ 42056 h 515035"/>
                        <a:gd name="connsiteX7" fmla="*/ 370073 w 574178"/>
                        <a:gd name="connsiteY7" fmla="*/ 274174 h 515035"/>
                        <a:gd name="connsiteX8" fmla="*/ 514271 w 574178"/>
                        <a:gd name="connsiteY8" fmla="*/ 142986 h 515035"/>
                        <a:gd name="connsiteX9" fmla="*/ 379707 w 574178"/>
                        <a:gd name="connsiteY9" fmla="*/ 370078 h 515035"/>
                        <a:gd name="connsiteX10" fmla="*/ 573142 w 574178"/>
                        <a:gd name="connsiteY10" fmla="*/ 243915 h 515035"/>
                        <a:gd name="connsiteX11" fmla="*/ 266067 w 574178"/>
                        <a:gd name="connsiteY11" fmla="*/ 513883 h 515035"/>
                        <a:gd name="connsiteX12" fmla="*/ 170471 w 574178"/>
                        <a:gd name="connsiteY12" fmla="*/ 333050 h 515035"/>
                        <a:gd name="connsiteX0" fmla="*/ 170471 w 574178"/>
                        <a:gd name="connsiteY0" fmla="*/ 333050 h 415688"/>
                        <a:gd name="connsiteX1" fmla="*/ 1248 w 574178"/>
                        <a:gd name="connsiteY1" fmla="*/ 134574 h 415688"/>
                        <a:gd name="connsiteX2" fmla="*/ 245144 w 574178"/>
                        <a:gd name="connsiteY2" fmla="*/ 218684 h 415688"/>
                        <a:gd name="connsiteX3" fmla="*/ 266067 w 574178"/>
                        <a:gd name="connsiteY3" fmla="*/ 152217 h 415688"/>
                        <a:gd name="connsiteX4" fmla="*/ 337658 w 574178"/>
                        <a:gd name="connsiteY4" fmla="*/ 1 h 415688"/>
                        <a:gd name="connsiteX5" fmla="*/ 329247 w 574178"/>
                        <a:gd name="connsiteY5" fmla="*/ 210273 h 415688"/>
                        <a:gd name="connsiteX6" fmla="*/ 446990 w 574178"/>
                        <a:gd name="connsiteY6" fmla="*/ 42056 h 415688"/>
                        <a:gd name="connsiteX7" fmla="*/ 370073 w 574178"/>
                        <a:gd name="connsiteY7" fmla="*/ 274174 h 415688"/>
                        <a:gd name="connsiteX8" fmla="*/ 514271 w 574178"/>
                        <a:gd name="connsiteY8" fmla="*/ 142986 h 415688"/>
                        <a:gd name="connsiteX9" fmla="*/ 379707 w 574178"/>
                        <a:gd name="connsiteY9" fmla="*/ 370078 h 415688"/>
                        <a:gd name="connsiteX10" fmla="*/ 573142 w 574178"/>
                        <a:gd name="connsiteY10" fmla="*/ 243915 h 415688"/>
                        <a:gd name="connsiteX11" fmla="*/ 266067 w 574178"/>
                        <a:gd name="connsiteY11" fmla="*/ 412953 h 415688"/>
                        <a:gd name="connsiteX12" fmla="*/ 170471 w 574178"/>
                        <a:gd name="connsiteY12" fmla="*/ 333050 h 415688"/>
                        <a:gd name="connsiteX0" fmla="*/ 170506 w 574213"/>
                        <a:gd name="connsiteY0" fmla="*/ 333050 h 498337"/>
                        <a:gd name="connsiteX1" fmla="*/ 1283 w 574213"/>
                        <a:gd name="connsiteY1" fmla="*/ 134574 h 498337"/>
                        <a:gd name="connsiteX2" fmla="*/ 245179 w 574213"/>
                        <a:gd name="connsiteY2" fmla="*/ 218684 h 498337"/>
                        <a:gd name="connsiteX3" fmla="*/ 266102 w 574213"/>
                        <a:gd name="connsiteY3" fmla="*/ 152217 h 498337"/>
                        <a:gd name="connsiteX4" fmla="*/ 337693 w 574213"/>
                        <a:gd name="connsiteY4" fmla="*/ 1 h 498337"/>
                        <a:gd name="connsiteX5" fmla="*/ 329282 w 574213"/>
                        <a:gd name="connsiteY5" fmla="*/ 210273 h 498337"/>
                        <a:gd name="connsiteX6" fmla="*/ 447025 w 574213"/>
                        <a:gd name="connsiteY6" fmla="*/ 42056 h 498337"/>
                        <a:gd name="connsiteX7" fmla="*/ 370108 w 574213"/>
                        <a:gd name="connsiteY7" fmla="*/ 274174 h 498337"/>
                        <a:gd name="connsiteX8" fmla="*/ 514306 w 574213"/>
                        <a:gd name="connsiteY8" fmla="*/ 142986 h 498337"/>
                        <a:gd name="connsiteX9" fmla="*/ 379742 w 574213"/>
                        <a:gd name="connsiteY9" fmla="*/ 370078 h 498337"/>
                        <a:gd name="connsiteX10" fmla="*/ 573177 w 574213"/>
                        <a:gd name="connsiteY10" fmla="*/ 243915 h 498337"/>
                        <a:gd name="connsiteX11" fmla="*/ 291333 w 574213"/>
                        <a:gd name="connsiteY11" fmla="*/ 497061 h 498337"/>
                        <a:gd name="connsiteX12" fmla="*/ 170506 w 574213"/>
                        <a:gd name="connsiteY12" fmla="*/ 333050 h 498337"/>
                        <a:gd name="connsiteX0" fmla="*/ 170506 w 574213"/>
                        <a:gd name="connsiteY0" fmla="*/ 333050 h 498337"/>
                        <a:gd name="connsiteX1" fmla="*/ 1283 w 574213"/>
                        <a:gd name="connsiteY1" fmla="*/ 134574 h 498337"/>
                        <a:gd name="connsiteX2" fmla="*/ 203128 w 574213"/>
                        <a:gd name="connsiteY2" fmla="*/ 235506 h 498337"/>
                        <a:gd name="connsiteX3" fmla="*/ 266102 w 574213"/>
                        <a:gd name="connsiteY3" fmla="*/ 152217 h 498337"/>
                        <a:gd name="connsiteX4" fmla="*/ 337693 w 574213"/>
                        <a:gd name="connsiteY4" fmla="*/ 1 h 498337"/>
                        <a:gd name="connsiteX5" fmla="*/ 329282 w 574213"/>
                        <a:gd name="connsiteY5" fmla="*/ 210273 h 498337"/>
                        <a:gd name="connsiteX6" fmla="*/ 447025 w 574213"/>
                        <a:gd name="connsiteY6" fmla="*/ 42056 h 498337"/>
                        <a:gd name="connsiteX7" fmla="*/ 370108 w 574213"/>
                        <a:gd name="connsiteY7" fmla="*/ 274174 h 498337"/>
                        <a:gd name="connsiteX8" fmla="*/ 514306 w 574213"/>
                        <a:gd name="connsiteY8" fmla="*/ 142986 h 498337"/>
                        <a:gd name="connsiteX9" fmla="*/ 379742 w 574213"/>
                        <a:gd name="connsiteY9" fmla="*/ 370078 h 498337"/>
                        <a:gd name="connsiteX10" fmla="*/ 573177 w 574213"/>
                        <a:gd name="connsiteY10" fmla="*/ 243915 h 498337"/>
                        <a:gd name="connsiteX11" fmla="*/ 291333 w 574213"/>
                        <a:gd name="connsiteY11" fmla="*/ 497061 h 498337"/>
                        <a:gd name="connsiteX12" fmla="*/ 170506 w 574213"/>
                        <a:gd name="connsiteY12" fmla="*/ 333050 h 498337"/>
                        <a:gd name="connsiteX0" fmla="*/ 170506 w 573202"/>
                        <a:gd name="connsiteY0" fmla="*/ 333050 h 501630"/>
                        <a:gd name="connsiteX1" fmla="*/ 1283 w 573202"/>
                        <a:gd name="connsiteY1" fmla="*/ 134574 h 501630"/>
                        <a:gd name="connsiteX2" fmla="*/ 203128 w 573202"/>
                        <a:gd name="connsiteY2" fmla="*/ 235506 h 501630"/>
                        <a:gd name="connsiteX3" fmla="*/ 266102 w 573202"/>
                        <a:gd name="connsiteY3" fmla="*/ 152217 h 501630"/>
                        <a:gd name="connsiteX4" fmla="*/ 337693 w 573202"/>
                        <a:gd name="connsiteY4" fmla="*/ 1 h 501630"/>
                        <a:gd name="connsiteX5" fmla="*/ 329282 w 573202"/>
                        <a:gd name="connsiteY5" fmla="*/ 210273 h 501630"/>
                        <a:gd name="connsiteX6" fmla="*/ 447025 w 573202"/>
                        <a:gd name="connsiteY6" fmla="*/ 42056 h 501630"/>
                        <a:gd name="connsiteX7" fmla="*/ 370108 w 573202"/>
                        <a:gd name="connsiteY7" fmla="*/ 274174 h 501630"/>
                        <a:gd name="connsiteX8" fmla="*/ 514306 w 573202"/>
                        <a:gd name="connsiteY8" fmla="*/ 142986 h 501630"/>
                        <a:gd name="connsiteX9" fmla="*/ 379742 w 573202"/>
                        <a:gd name="connsiteY9" fmla="*/ 370078 h 501630"/>
                        <a:gd name="connsiteX10" fmla="*/ 573177 w 573202"/>
                        <a:gd name="connsiteY10" fmla="*/ 243915 h 501630"/>
                        <a:gd name="connsiteX11" fmla="*/ 404974 w 573202"/>
                        <a:gd name="connsiteY11" fmla="*/ 437366 h 501630"/>
                        <a:gd name="connsiteX12" fmla="*/ 291333 w 573202"/>
                        <a:gd name="connsiteY12" fmla="*/ 497061 h 501630"/>
                        <a:gd name="connsiteX13" fmla="*/ 170506 w 573202"/>
                        <a:gd name="connsiteY13" fmla="*/ 333050 h 501630"/>
                        <a:gd name="connsiteX0" fmla="*/ 170506 w 573202"/>
                        <a:gd name="connsiteY0" fmla="*/ 333050 h 501630"/>
                        <a:gd name="connsiteX1" fmla="*/ 1283 w 573202"/>
                        <a:gd name="connsiteY1" fmla="*/ 134574 h 501630"/>
                        <a:gd name="connsiteX2" fmla="*/ 203128 w 573202"/>
                        <a:gd name="connsiteY2" fmla="*/ 235506 h 501630"/>
                        <a:gd name="connsiteX3" fmla="*/ 266102 w 573202"/>
                        <a:gd name="connsiteY3" fmla="*/ 152217 h 501630"/>
                        <a:gd name="connsiteX4" fmla="*/ 337693 w 573202"/>
                        <a:gd name="connsiteY4" fmla="*/ 1 h 501630"/>
                        <a:gd name="connsiteX5" fmla="*/ 329282 w 573202"/>
                        <a:gd name="connsiteY5" fmla="*/ 210273 h 501630"/>
                        <a:gd name="connsiteX6" fmla="*/ 447025 w 573202"/>
                        <a:gd name="connsiteY6" fmla="*/ 42056 h 501630"/>
                        <a:gd name="connsiteX7" fmla="*/ 370108 w 573202"/>
                        <a:gd name="connsiteY7" fmla="*/ 274174 h 501630"/>
                        <a:gd name="connsiteX8" fmla="*/ 514306 w 573202"/>
                        <a:gd name="connsiteY8" fmla="*/ 142986 h 501630"/>
                        <a:gd name="connsiteX9" fmla="*/ 379742 w 573202"/>
                        <a:gd name="connsiteY9" fmla="*/ 353256 h 501630"/>
                        <a:gd name="connsiteX10" fmla="*/ 573177 w 573202"/>
                        <a:gd name="connsiteY10" fmla="*/ 243915 h 501630"/>
                        <a:gd name="connsiteX11" fmla="*/ 404974 w 573202"/>
                        <a:gd name="connsiteY11" fmla="*/ 437366 h 501630"/>
                        <a:gd name="connsiteX12" fmla="*/ 291333 w 573202"/>
                        <a:gd name="connsiteY12" fmla="*/ 497061 h 501630"/>
                        <a:gd name="connsiteX13" fmla="*/ 170506 w 573202"/>
                        <a:gd name="connsiteY13" fmla="*/ 333050 h 501630"/>
                        <a:gd name="connsiteX0" fmla="*/ 170506 w 573207"/>
                        <a:gd name="connsiteY0" fmla="*/ 333050 h 501630"/>
                        <a:gd name="connsiteX1" fmla="*/ 1283 w 573207"/>
                        <a:gd name="connsiteY1" fmla="*/ 134574 h 501630"/>
                        <a:gd name="connsiteX2" fmla="*/ 203128 w 573207"/>
                        <a:gd name="connsiteY2" fmla="*/ 235506 h 501630"/>
                        <a:gd name="connsiteX3" fmla="*/ 266102 w 573207"/>
                        <a:gd name="connsiteY3" fmla="*/ 152217 h 501630"/>
                        <a:gd name="connsiteX4" fmla="*/ 337693 w 573207"/>
                        <a:gd name="connsiteY4" fmla="*/ 1 h 501630"/>
                        <a:gd name="connsiteX5" fmla="*/ 329282 w 573207"/>
                        <a:gd name="connsiteY5" fmla="*/ 210273 h 501630"/>
                        <a:gd name="connsiteX6" fmla="*/ 447025 w 573207"/>
                        <a:gd name="connsiteY6" fmla="*/ 42056 h 501630"/>
                        <a:gd name="connsiteX7" fmla="*/ 370108 w 573207"/>
                        <a:gd name="connsiteY7" fmla="*/ 274174 h 501630"/>
                        <a:gd name="connsiteX8" fmla="*/ 514306 w 573207"/>
                        <a:gd name="connsiteY8" fmla="*/ 142986 h 501630"/>
                        <a:gd name="connsiteX9" fmla="*/ 420062 w 573207"/>
                        <a:gd name="connsiteY9" fmla="*/ 307629 h 501630"/>
                        <a:gd name="connsiteX10" fmla="*/ 573177 w 573207"/>
                        <a:gd name="connsiteY10" fmla="*/ 243915 h 501630"/>
                        <a:gd name="connsiteX11" fmla="*/ 404974 w 573207"/>
                        <a:gd name="connsiteY11" fmla="*/ 437366 h 501630"/>
                        <a:gd name="connsiteX12" fmla="*/ 291333 w 573207"/>
                        <a:gd name="connsiteY12" fmla="*/ 497061 h 501630"/>
                        <a:gd name="connsiteX13" fmla="*/ 170506 w 573207"/>
                        <a:gd name="connsiteY13" fmla="*/ 333050 h 501630"/>
                        <a:gd name="connsiteX0" fmla="*/ 170506 w 573207"/>
                        <a:gd name="connsiteY0" fmla="*/ 333050 h 501630"/>
                        <a:gd name="connsiteX1" fmla="*/ 1283 w 573207"/>
                        <a:gd name="connsiteY1" fmla="*/ 134574 h 501630"/>
                        <a:gd name="connsiteX2" fmla="*/ 203128 w 573207"/>
                        <a:gd name="connsiteY2" fmla="*/ 235506 h 501630"/>
                        <a:gd name="connsiteX3" fmla="*/ 266102 w 573207"/>
                        <a:gd name="connsiteY3" fmla="*/ 152217 h 501630"/>
                        <a:gd name="connsiteX4" fmla="*/ 337693 w 573207"/>
                        <a:gd name="connsiteY4" fmla="*/ 1 h 501630"/>
                        <a:gd name="connsiteX5" fmla="*/ 329282 w 573207"/>
                        <a:gd name="connsiteY5" fmla="*/ 210273 h 501630"/>
                        <a:gd name="connsiteX6" fmla="*/ 447025 w 573207"/>
                        <a:gd name="connsiteY6" fmla="*/ 42056 h 501630"/>
                        <a:gd name="connsiteX7" fmla="*/ 381005 w 573207"/>
                        <a:gd name="connsiteY7" fmla="*/ 234435 h 501630"/>
                        <a:gd name="connsiteX8" fmla="*/ 514306 w 573207"/>
                        <a:gd name="connsiteY8" fmla="*/ 142986 h 501630"/>
                        <a:gd name="connsiteX9" fmla="*/ 420062 w 573207"/>
                        <a:gd name="connsiteY9" fmla="*/ 307629 h 501630"/>
                        <a:gd name="connsiteX10" fmla="*/ 573177 w 573207"/>
                        <a:gd name="connsiteY10" fmla="*/ 243915 h 501630"/>
                        <a:gd name="connsiteX11" fmla="*/ 404974 w 573207"/>
                        <a:gd name="connsiteY11" fmla="*/ 437366 h 501630"/>
                        <a:gd name="connsiteX12" fmla="*/ 291333 w 573207"/>
                        <a:gd name="connsiteY12" fmla="*/ 497061 h 501630"/>
                        <a:gd name="connsiteX13" fmla="*/ 170506 w 573207"/>
                        <a:gd name="connsiteY13" fmla="*/ 333050 h 501630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47025 w 573211"/>
                        <a:gd name="connsiteY6" fmla="*/ 42056 h 501630"/>
                        <a:gd name="connsiteX7" fmla="*/ 381005 w 573211"/>
                        <a:gd name="connsiteY7" fmla="*/ 234435 h 501630"/>
                        <a:gd name="connsiteX8" fmla="*/ 514306 w 573211"/>
                        <a:gd name="connsiteY8" fmla="*/ 142986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11"/>
                        <a:gd name="connsiteY0" fmla="*/ 333295 h 501875"/>
                        <a:gd name="connsiteX1" fmla="*/ 1283 w 573211"/>
                        <a:gd name="connsiteY1" fmla="*/ 134819 h 501875"/>
                        <a:gd name="connsiteX2" fmla="*/ 203128 w 573211"/>
                        <a:gd name="connsiteY2" fmla="*/ 235751 h 501875"/>
                        <a:gd name="connsiteX3" fmla="*/ 266102 w 573211"/>
                        <a:gd name="connsiteY3" fmla="*/ 152462 h 501875"/>
                        <a:gd name="connsiteX4" fmla="*/ 337693 w 573211"/>
                        <a:gd name="connsiteY4" fmla="*/ 246 h 501875"/>
                        <a:gd name="connsiteX5" fmla="*/ 329282 w 573211"/>
                        <a:gd name="connsiteY5" fmla="*/ 210518 h 501875"/>
                        <a:gd name="connsiteX6" fmla="*/ 480807 w 573211"/>
                        <a:gd name="connsiteY6" fmla="*/ 1090 h 501875"/>
                        <a:gd name="connsiteX7" fmla="*/ 381005 w 573211"/>
                        <a:gd name="connsiteY7" fmla="*/ 234680 h 501875"/>
                        <a:gd name="connsiteX8" fmla="*/ 514306 w 573211"/>
                        <a:gd name="connsiteY8" fmla="*/ 143231 h 501875"/>
                        <a:gd name="connsiteX9" fmla="*/ 439677 w 573211"/>
                        <a:gd name="connsiteY9" fmla="*/ 274758 h 501875"/>
                        <a:gd name="connsiteX10" fmla="*/ 573177 w 573211"/>
                        <a:gd name="connsiteY10" fmla="*/ 244160 h 501875"/>
                        <a:gd name="connsiteX11" fmla="*/ 404974 w 573211"/>
                        <a:gd name="connsiteY11" fmla="*/ 437611 h 501875"/>
                        <a:gd name="connsiteX12" fmla="*/ 291333 w 573211"/>
                        <a:gd name="connsiteY12" fmla="*/ 497306 h 501875"/>
                        <a:gd name="connsiteX13" fmla="*/ 170506 w 573211"/>
                        <a:gd name="connsiteY13" fmla="*/ 333295 h 501875"/>
                        <a:gd name="connsiteX0" fmla="*/ 170506 w 573211"/>
                        <a:gd name="connsiteY0" fmla="*/ 333295 h 501875"/>
                        <a:gd name="connsiteX1" fmla="*/ 1283 w 573211"/>
                        <a:gd name="connsiteY1" fmla="*/ 134819 h 501875"/>
                        <a:gd name="connsiteX2" fmla="*/ 203128 w 573211"/>
                        <a:gd name="connsiteY2" fmla="*/ 235751 h 501875"/>
                        <a:gd name="connsiteX3" fmla="*/ 266102 w 573211"/>
                        <a:gd name="connsiteY3" fmla="*/ 152462 h 501875"/>
                        <a:gd name="connsiteX4" fmla="*/ 337693 w 573211"/>
                        <a:gd name="connsiteY4" fmla="*/ 246 h 501875"/>
                        <a:gd name="connsiteX5" fmla="*/ 329282 w 573211"/>
                        <a:gd name="connsiteY5" fmla="*/ 210518 h 501875"/>
                        <a:gd name="connsiteX6" fmla="*/ 480807 w 573211"/>
                        <a:gd name="connsiteY6" fmla="*/ 1090 h 501875"/>
                        <a:gd name="connsiteX7" fmla="*/ 381005 w 573211"/>
                        <a:gd name="connsiteY7" fmla="*/ 234680 h 501875"/>
                        <a:gd name="connsiteX8" fmla="*/ 514306 w 573211"/>
                        <a:gd name="connsiteY8" fmla="*/ 143231 h 501875"/>
                        <a:gd name="connsiteX9" fmla="*/ 439677 w 573211"/>
                        <a:gd name="connsiteY9" fmla="*/ 274758 h 501875"/>
                        <a:gd name="connsiteX10" fmla="*/ 573177 w 573211"/>
                        <a:gd name="connsiteY10" fmla="*/ 244160 h 501875"/>
                        <a:gd name="connsiteX11" fmla="*/ 404974 w 573211"/>
                        <a:gd name="connsiteY11" fmla="*/ 437611 h 501875"/>
                        <a:gd name="connsiteX12" fmla="*/ 291333 w 573211"/>
                        <a:gd name="connsiteY12" fmla="*/ 497306 h 501875"/>
                        <a:gd name="connsiteX13" fmla="*/ 170506 w 573211"/>
                        <a:gd name="connsiteY13" fmla="*/ 333295 h 501875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80807 w 573211"/>
                        <a:gd name="connsiteY6" fmla="*/ 845 h 501630"/>
                        <a:gd name="connsiteX7" fmla="*/ 381005 w 573211"/>
                        <a:gd name="connsiteY7" fmla="*/ 234435 h 501630"/>
                        <a:gd name="connsiteX8" fmla="*/ 514306 w 573211"/>
                        <a:gd name="connsiteY8" fmla="*/ 142986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80807 w 573211"/>
                        <a:gd name="connsiteY6" fmla="*/ 845 h 501630"/>
                        <a:gd name="connsiteX7" fmla="*/ 381005 w 573211"/>
                        <a:gd name="connsiteY7" fmla="*/ 234435 h 501630"/>
                        <a:gd name="connsiteX8" fmla="*/ 514306 w 573211"/>
                        <a:gd name="connsiteY8" fmla="*/ 142986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80807 w 573211"/>
                        <a:gd name="connsiteY6" fmla="*/ 845 h 501630"/>
                        <a:gd name="connsiteX7" fmla="*/ 381005 w 573211"/>
                        <a:gd name="connsiteY7" fmla="*/ 234435 h 501630"/>
                        <a:gd name="connsiteX8" fmla="*/ 514306 w 573211"/>
                        <a:gd name="connsiteY8" fmla="*/ 142986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80807 w 573211"/>
                        <a:gd name="connsiteY6" fmla="*/ 845 h 501630"/>
                        <a:gd name="connsiteX7" fmla="*/ 381005 w 573211"/>
                        <a:gd name="connsiteY7" fmla="*/ 234435 h 501630"/>
                        <a:gd name="connsiteX8" fmla="*/ 514306 w 573211"/>
                        <a:gd name="connsiteY8" fmla="*/ 142986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11"/>
                        <a:gd name="connsiteY0" fmla="*/ 333050 h 501630"/>
                        <a:gd name="connsiteX1" fmla="*/ 1283 w 573211"/>
                        <a:gd name="connsiteY1" fmla="*/ 134574 h 501630"/>
                        <a:gd name="connsiteX2" fmla="*/ 203128 w 573211"/>
                        <a:gd name="connsiteY2" fmla="*/ 235506 h 501630"/>
                        <a:gd name="connsiteX3" fmla="*/ 266102 w 573211"/>
                        <a:gd name="connsiteY3" fmla="*/ 152217 h 501630"/>
                        <a:gd name="connsiteX4" fmla="*/ 337693 w 573211"/>
                        <a:gd name="connsiteY4" fmla="*/ 1 h 501630"/>
                        <a:gd name="connsiteX5" fmla="*/ 329282 w 573211"/>
                        <a:gd name="connsiteY5" fmla="*/ 210273 h 501630"/>
                        <a:gd name="connsiteX6" fmla="*/ 480807 w 573211"/>
                        <a:gd name="connsiteY6" fmla="*/ 845 h 501630"/>
                        <a:gd name="connsiteX7" fmla="*/ 381005 w 573211"/>
                        <a:gd name="connsiteY7" fmla="*/ 234435 h 501630"/>
                        <a:gd name="connsiteX8" fmla="*/ 536101 w 573211"/>
                        <a:gd name="connsiteY8" fmla="*/ 95887 h 501630"/>
                        <a:gd name="connsiteX9" fmla="*/ 439677 w 573211"/>
                        <a:gd name="connsiteY9" fmla="*/ 274513 h 501630"/>
                        <a:gd name="connsiteX10" fmla="*/ 573177 w 573211"/>
                        <a:gd name="connsiteY10" fmla="*/ 243915 h 501630"/>
                        <a:gd name="connsiteX11" fmla="*/ 404974 w 573211"/>
                        <a:gd name="connsiteY11" fmla="*/ 437366 h 501630"/>
                        <a:gd name="connsiteX12" fmla="*/ 291333 w 573211"/>
                        <a:gd name="connsiteY12" fmla="*/ 497061 h 501630"/>
                        <a:gd name="connsiteX13" fmla="*/ 170506 w 573211"/>
                        <a:gd name="connsiteY13" fmla="*/ 333050 h 501630"/>
                        <a:gd name="connsiteX0" fmla="*/ 170506 w 573209"/>
                        <a:gd name="connsiteY0" fmla="*/ 333050 h 501630"/>
                        <a:gd name="connsiteX1" fmla="*/ 1283 w 573209"/>
                        <a:gd name="connsiteY1" fmla="*/ 134574 h 501630"/>
                        <a:gd name="connsiteX2" fmla="*/ 203128 w 573209"/>
                        <a:gd name="connsiteY2" fmla="*/ 235506 h 501630"/>
                        <a:gd name="connsiteX3" fmla="*/ 266102 w 573209"/>
                        <a:gd name="connsiteY3" fmla="*/ 152217 h 501630"/>
                        <a:gd name="connsiteX4" fmla="*/ 337693 w 573209"/>
                        <a:gd name="connsiteY4" fmla="*/ 1 h 501630"/>
                        <a:gd name="connsiteX5" fmla="*/ 329282 w 573209"/>
                        <a:gd name="connsiteY5" fmla="*/ 210273 h 501630"/>
                        <a:gd name="connsiteX6" fmla="*/ 480807 w 573209"/>
                        <a:gd name="connsiteY6" fmla="*/ 845 h 501630"/>
                        <a:gd name="connsiteX7" fmla="*/ 381005 w 573209"/>
                        <a:gd name="connsiteY7" fmla="*/ 234435 h 501630"/>
                        <a:gd name="connsiteX8" fmla="*/ 536101 w 573209"/>
                        <a:gd name="connsiteY8" fmla="*/ 95887 h 501630"/>
                        <a:gd name="connsiteX9" fmla="*/ 439677 w 573209"/>
                        <a:gd name="connsiteY9" fmla="*/ 274513 h 501630"/>
                        <a:gd name="connsiteX10" fmla="*/ 573177 w 573209"/>
                        <a:gd name="connsiteY10" fmla="*/ 243915 h 501630"/>
                        <a:gd name="connsiteX11" fmla="*/ 404974 w 573209"/>
                        <a:gd name="connsiteY11" fmla="*/ 437366 h 501630"/>
                        <a:gd name="connsiteX12" fmla="*/ 291333 w 573209"/>
                        <a:gd name="connsiteY12" fmla="*/ 497061 h 501630"/>
                        <a:gd name="connsiteX13" fmla="*/ 170506 w 573209"/>
                        <a:gd name="connsiteY13" fmla="*/ 333050 h 501630"/>
                        <a:gd name="connsiteX0" fmla="*/ 170506 w 576768"/>
                        <a:gd name="connsiteY0" fmla="*/ 333050 h 501630"/>
                        <a:gd name="connsiteX1" fmla="*/ 1283 w 576768"/>
                        <a:gd name="connsiteY1" fmla="*/ 134574 h 501630"/>
                        <a:gd name="connsiteX2" fmla="*/ 203128 w 576768"/>
                        <a:gd name="connsiteY2" fmla="*/ 235506 h 501630"/>
                        <a:gd name="connsiteX3" fmla="*/ 266102 w 576768"/>
                        <a:gd name="connsiteY3" fmla="*/ 152217 h 501630"/>
                        <a:gd name="connsiteX4" fmla="*/ 337693 w 576768"/>
                        <a:gd name="connsiteY4" fmla="*/ 1 h 501630"/>
                        <a:gd name="connsiteX5" fmla="*/ 329282 w 576768"/>
                        <a:gd name="connsiteY5" fmla="*/ 210273 h 501630"/>
                        <a:gd name="connsiteX6" fmla="*/ 480807 w 576768"/>
                        <a:gd name="connsiteY6" fmla="*/ 845 h 501630"/>
                        <a:gd name="connsiteX7" fmla="*/ 381005 w 576768"/>
                        <a:gd name="connsiteY7" fmla="*/ 234435 h 501630"/>
                        <a:gd name="connsiteX8" fmla="*/ 536101 w 576768"/>
                        <a:gd name="connsiteY8" fmla="*/ 95887 h 501630"/>
                        <a:gd name="connsiteX9" fmla="*/ 439677 w 576768"/>
                        <a:gd name="connsiteY9" fmla="*/ 274513 h 501630"/>
                        <a:gd name="connsiteX10" fmla="*/ 573177 w 576768"/>
                        <a:gd name="connsiteY10" fmla="*/ 243915 h 501630"/>
                        <a:gd name="connsiteX11" fmla="*/ 404974 w 576768"/>
                        <a:gd name="connsiteY11" fmla="*/ 437366 h 501630"/>
                        <a:gd name="connsiteX12" fmla="*/ 291333 w 576768"/>
                        <a:gd name="connsiteY12" fmla="*/ 497061 h 501630"/>
                        <a:gd name="connsiteX13" fmla="*/ 170506 w 576768"/>
                        <a:gd name="connsiteY13" fmla="*/ 333050 h 501630"/>
                        <a:gd name="connsiteX0" fmla="*/ 170506 w 576768"/>
                        <a:gd name="connsiteY0" fmla="*/ 333050 h 501630"/>
                        <a:gd name="connsiteX1" fmla="*/ 1283 w 576768"/>
                        <a:gd name="connsiteY1" fmla="*/ 134574 h 501630"/>
                        <a:gd name="connsiteX2" fmla="*/ 203128 w 576768"/>
                        <a:gd name="connsiteY2" fmla="*/ 235506 h 501630"/>
                        <a:gd name="connsiteX3" fmla="*/ 266102 w 576768"/>
                        <a:gd name="connsiteY3" fmla="*/ 152217 h 501630"/>
                        <a:gd name="connsiteX4" fmla="*/ 337693 w 576768"/>
                        <a:gd name="connsiteY4" fmla="*/ 1 h 501630"/>
                        <a:gd name="connsiteX5" fmla="*/ 329282 w 576768"/>
                        <a:gd name="connsiteY5" fmla="*/ 210273 h 501630"/>
                        <a:gd name="connsiteX6" fmla="*/ 480807 w 576768"/>
                        <a:gd name="connsiteY6" fmla="*/ 845 h 501630"/>
                        <a:gd name="connsiteX7" fmla="*/ 381005 w 576768"/>
                        <a:gd name="connsiteY7" fmla="*/ 234435 h 501630"/>
                        <a:gd name="connsiteX8" fmla="*/ 536101 w 576768"/>
                        <a:gd name="connsiteY8" fmla="*/ 95887 h 501630"/>
                        <a:gd name="connsiteX9" fmla="*/ 439677 w 576768"/>
                        <a:gd name="connsiteY9" fmla="*/ 274513 h 501630"/>
                        <a:gd name="connsiteX10" fmla="*/ 573177 w 576768"/>
                        <a:gd name="connsiteY10" fmla="*/ 243915 h 501630"/>
                        <a:gd name="connsiteX11" fmla="*/ 404974 w 576768"/>
                        <a:gd name="connsiteY11" fmla="*/ 437366 h 501630"/>
                        <a:gd name="connsiteX12" fmla="*/ 291333 w 576768"/>
                        <a:gd name="connsiteY12" fmla="*/ 497061 h 501630"/>
                        <a:gd name="connsiteX13" fmla="*/ 170506 w 576768"/>
                        <a:gd name="connsiteY13" fmla="*/ 333050 h 501630"/>
                        <a:gd name="connsiteX0" fmla="*/ 115508 w 521770"/>
                        <a:gd name="connsiteY0" fmla="*/ 333050 h 501630"/>
                        <a:gd name="connsiteX1" fmla="*/ 1862 w 521770"/>
                        <a:gd name="connsiteY1" fmla="*/ 183880 h 501630"/>
                        <a:gd name="connsiteX2" fmla="*/ 148130 w 521770"/>
                        <a:gd name="connsiteY2" fmla="*/ 235506 h 501630"/>
                        <a:gd name="connsiteX3" fmla="*/ 211104 w 521770"/>
                        <a:gd name="connsiteY3" fmla="*/ 152217 h 501630"/>
                        <a:gd name="connsiteX4" fmla="*/ 282695 w 521770"/>
                        <a:gd name="connsiteY4" fmla="*/ 1 h 501630"/>
                        <a:gd name="connsiteX5" fmla="*/ 274284 w 521770"/>
                        <a:gd name="connsiteY5" fmla="*/ 210273 h 501630"/>
                        <a:gd name="connsiteX6" fmla="*/ 425809 w 521770"/>
                        <a:gd name="connsiteY6" fmla="*/ 845 h 501630"/>
                        <a:gd name="connsiteX7" fmla="*/ 326007 w 521770"/>
                        <a:gd name="connsiteY7" fmla="*/ 234435 h 501630"/>
                        <a:gd name="connsiteX8" fmla="*/ 481103 w 521770"/>
                        <a:gd name="connsiteY8" fmla="*/ 95887 h 501630"/>
                        <a:gd name="connsiteX9" fmla="*/ 384679 w 521770"/>
                        <a:gd name="connsiteY9" fmla="*/ 274513 h 501630"/>
                        <a:gd name="connsiteX10" fmla="*/ 518179 w 521770"/>
                        <a:gd name="connsiteY10" fmla="*/ 243915 h 501630"/>
                        <a:gd name="connsiteX11" fmla="*/ 349976 w 521770"/>
                        <a:gd name="connsiteY11" fmla="*/ 437366 h 501630"/>
                        <a:gd name="connsiteX12" fmla="*/ 236335 w 521770"/>
                        <a:gd name="connsiteY12" fmla="*/ 497061 h 501630"/>
                        <a:gd name="connsiteX13" fmla="*/ 115508 w 521770"/>
                        <a:gd name="connsiteY13" fmla="*/ 333050 h 501630"/>
                        <a:gd name="connsiteX0" fmla="*/ 115079 w 521341"/>
                        <a:gd name="connsiteY0" fmla="*/ 333050 h 501630"/>
                        <a:gd name="connsiteX1" fmla="*/ 1433 w 521341"/>
                        <a:gd name="connsiteY1" fmla="*/ 183880 h 501630"/>
                        <a:gd name="connsiteX2" fmla="*/ 147701 w 521341"/>
                        <a:gd name="connsiteY2" fmla="*/ 235506 h 501630"/>
                        <a:gd name="connsiteX3" fmla="*/ 210675 w 521341"/>
                        <a:gd name="connsiteY3" fmla="*/ 152217 h 501630"/>
                        <a:gd name="connsiteX4" fmla="*/ 282266 w 521341"/>
                        <a:gd name="connsiteY4" fmla="*/ 1 h 501630"/>
                        <a:gd name="connsiteX5" fmla="*/ 273855 w 521341"/>
                        <a:gd name="connsiteY5" fmla="*/ 210273 h 501630"/>
                        <a:gd name="connsiteX6" fmla="*/ 425380 w 521341"/>
                        <a:gd name="connsiteY6" fmla="*/ 845 h 501630"/>
                        <a:gd name="connsiteX7" fmla="*/ 325578 w 521341"/>
                        <a:gd name="connsiteY7" fmla="*/ 234435 h 501630"/>
                        <a:gd name="connsiteX8" fmla="*/ 480674 w 521341"/>
                        <a:gd name="connsiteY8" fmla="*/ 95887 h 501630"/>
                        <a:gd name="connsiteX9" fmla="*/ 384250 w 521341"/>
                        <a:gd name="connsiteY9" fmla="*/ 274513 h 501630"/>
                        <a:gd name="connsiteX10" fmla="*/ 517750 w 521341"/>
                        <a:gd name="connsiteY10" fmla="*/ 243915 h 501630"/>
                        <a:gd name="connsiteX11" fmla="*/ 349547 w 521341"/>
                        <a:gd name="connsiteY11" fmla="*/ 437366 h 501630"/>
                        <a:gd name="connsiteX12" fmla="*/ 235906 w 521341"/>
                        <a:gd name="connsiteY12" fmla="*/ 497061 h 501630"/>
                        <a:gd name="connsiteX13" fmla="*/ 115079 w 521341"/>
                        <a:gd name="connsiteY13" fmla="*/ 333050 h 501630"/>
                        <a:gd name="connsiteX0" fmla="*/ 115379 w 521641"/>
                        <a:gd name="connsiteY0" fmla="*/ 333050 h 467146"/>
                        <a:gd name="connsiteX1" fmla="*/ 1733 w 521641"/>
                        <a:gd name="connsiteY1" fmla="*/ 183880 h 467146"/>
                        <a:gd name="connsiteX2" fmla="*/ 148001 w 521641"/>
                        <a:gd name="connsiteY2" fmla="*/ 235506 h 467146"/>
                        <a:gd name="connsiteX3" fmla="*/ 210975 w 521641"/>
                        <a:gd name="connsiteY3" fmla="*/ 152217 h 467146"/>
                        <a:gd name="connsiteX4" fmla="*/ 282566 w 521641"/>
                        <a:gd name="connsiteY4" fmla="*/ 1 h 467146"/>
                        <a:gd name="connsiteX5" fmla="*/ 274155 w 521641"/>
                        <a:gd name="connsiteY5" fmla="*/ 210273 h 467146"/>
                        <a:gd name="connsiteX6" fmla="*/ 425680 w 521641"/>
                        <a:gd name="connsiteY6" fmla="*/ 845 h 467146"/>
                        <a:gd name="connsiteX7" fmla="*/ 325878 w 521641"/>
                        <a:gd name="connsiteY7" fmla="*/ 234435 h 467146"/>
                        <a:gd name="connsiteX8" fmla="*/ 480974 w 521641"/>
                        <a:gd name="connsiteY8" fmla="*/ 95887 h 467146"/>
                        <a:gd name="connsiteX9" fmla="*/ 384550 w 521641"/>
                        <a:gd name="connsiteY9" fmla="*/ 274513 h 467146"/>
                        <a:gd name="connsiteX10" fmla="*/ 518050 w 521641"/>
                        <a:gd name="connsiteY10" fmla="*/ 243915 h 467146"/>
                        <a:gd name="connsiteX11" fmla="*/ 349847 w 521641"/>
                        <a:gd name="connsiteY11" fmla="*/ 437366 h 467146"/>
                        <a:gd name="connsiteX12" fmla="*/ 189347 w 521641"/>
                        <a:gd name="connsiteY12" fmla="*/ 452170 h 467146"/>
                        <a:gd name="connsiteX13" fmla="*/ 115379 w 521641"/>
                        <a:gd name="connsiteY13" fmla="*/ 333050 h 467146"/>
                        <a:gd name="connsiteX0" fmla="*/ 115379 w 521641"/>
                        <a:gd name="connsiteY0" fmla="*/ 333050 h 467146"/>
                        <a:gd name="connsiteX1" fmla="*/ 1733 w 521641"/>
                        <a:gd name="connsiteY1" fmla="*/ 183880 h 467146"/>
                        <a:gd name="connsiteX2" fmla="*/ 148001 w 521641"/>
                        <a:gd name="connsiteY2" fmla="*/ 235506 h 467146"/>
                        <a:gd name="connsiteX3" fmla="*/ 210975 w 521641"/>
                        <a:gd name="connsiteY3" fmla="*/ 152217 h 467146"/>
                        <a:gd name="connsiteX4" fmla="*/ 282566 w 521641"/>
                        <a:gd name="connsiteY4" fmla="*/ 1 h 467146"/>
                        <a:gd name="connsiteX5" fmla="*/ 274155 w 521641"/>
                        <a:gd name="connsiteY5" fmla="*/ 210273 h 467146"/>
                        <a:gd name="connsiteX6" fmla="*/ 425680 w 521641"/>
                        <a:gd name="connsiteY6" fmla="*/ 845 h 467146"/>
                        <a:gd name="connsiteX7" fmla="*/ 325878 w 521641"/>
                        <a:gd name="connsiteY7" fmla="*/ 234435 h 467146"/>
                        <a:gd name="connsiteX8" fmla="*/ 480974 w 521641"/>
                        <a:gd name="connsiteY8" fmla="*/ 95887 h 467146"/>
                        <a:gd name="connsiteX9" fmla="*/ 384550 w 521641"/>
                        <a:gd name="connsiteY9" fmla="*/ 274513 h 467146"/>
                        <a:gd name="connsiteX10" fmla="*/ 518050 w 521641"/>
                        <a:gd name="connsiteY10" fmla="*/ 243915 h 467146"/>
                        <a:gd name="connsiteX11" fmla="*/ 349847 w 521641"/>
                        <a:gd name="connsiteY11" fmla="*/ 437366 h 467146"/>
                        <a:gd name="connsiteX12" fmla="*/ 189347 w 521641"/>
                        <a:gd name="connsiteY12" fmla="*/ 452170 h 467146"/>
                        <a:gd name="connsiteX13" fmla="*/ 115379 w 521641"/>
                        <a:gd name="connsiteY13" fmla="*/ 333050 h 467146"/>
                        <a:gd name="connsiteX0" fmla="*/ 115379 w 521641"/>
                        <a:gd name="connsiteY0" fmla="*/ 333050 h 467146"/>
                        <a:gd name="connsiteX1" fmla="*/ 1733 w 521641"/>
                        <a:gd name="connsiteY1" fmla="*/ 183880 h 467146"/>
                        <a:gd name="connsiteX2" fmla="*/ 148001 w 521641"/>
                        <a:gd name="connsiteY2" fmla="*/ 235506 h 467146"/>
                        <a:gd name="connsiteX3" fmla="*/ 218603 w 521641"/>
                        <a:gd name="connsiteY3" fmla="*/ 159576 h 467146"/>
                        <a:gd name="connsiteX4" fmla="*/ 282566 w 521641"/>
                        <a:gd name="connsiteY4" fmla="*/ 1 h 467146"/>
                        <a:gd name="connsiteX5" fmla="*/ 274155 w 521641"/>
                        <a:gd name="connsiteY5" fmla="*/ 210273 h 467146"/>
                        <a:gd name="connsiteX6" fmla="*/ 425680 w 521641"/>
                        <a:gd name="connsiteY6" fmla="*/ 845 h 467146"/>
                        <a:gd name="connsiteX7" fmla="*/ 325878 w 521641"/>
                        <a:gd name="connsiteY7" fmla="*/ 234435 h 467146"/>
                        <a:gd name="connsiteX8" fmla="*/ 480974 w 521641"/>
                        <a:gd name="connsiteY8" fmla="*/ 95887 h 467146"/>
                        <a:gd name="connsiteX9" fmla="*/ 384550 w 521641"/>
                        <a:gd name="connsiteY9" fmla="*/ 274513 h 467146"/>
                        <a:gd name="connsiteX10" fmla="*/ 518050 w 521641"/>
                        <a:gd name="connsiteY10" fmla="*/ 243915 h 467146"/>
                        <a:gd name="connsiteX11" fmla="*/ 349847 w 521641"/>
                        <a:gd name="connsiteY11" fmla="*/ 437366 h 467146"/>
                        <a:gd name="connsiteX12" fmla="*/ 189347 w 521641"/>
                        <a:gd name="connsiteY12" fmla="*/ 452170 h 467146"/>
                        <a:gd name="connsiteX13" fmla="*/ 115379 w 521641"/>
                        <a:gd name="connsiteY13" fmla="*/ 333050 h 467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521641" h="467146">
                          <a:moveTo>
                            <a:pt x="115379" y="333050"/>
                          </a:moveTo>
                          <a:cubicBezTo>
                            <a:pt x="84110" y="288335"/>
                            <a:pt x="-14200" y="214019"/>
                            <a:pt x="1733" y="183880"/>
                          </a:cubicBezTo>
                          <a:cubicBezTo>
                            <a:pt x="-4044" y="150801"/>
                            <a:pt x="103865" y="232566"/>
                            <a:pt x="148001" y="235506"/>
                          </a:cubicBezTo>
                          <a:cubicBezTo>
                            <a:pt x="192137" y="238446"/>
                            <a:pt x="201624" y="204715"/>
                            <a:pt x="218603" y="159576"/>
                          </a:cubicBezTo>
                          <a:cubicBezTo>
                            <a:pt x="235582" y="114437"/>
                            <a:pt x="266429" y="138"/>
                            <a:pt x="282566" y="1"/>
                          </a:cubicBezTo>
                          <a:cubicBezTo>
                            <a:pt x="298703" y="-136"/>
                            <a:pt x="274155" y="165415"/>
                            <a:pt x="274155" y="210273"/>
                          </a:cubicBezTo>
                          <a:cubicBezTo>
                            <a:pt x="274155" y="255131"/>
                            <a:pt x="391944" y="-10787"/>
                            <a:pt x="425680" y="845"/>
                          </a:cubicBezTo>
                          <a:cubicBezTo>
                            <a:pt x="448519" y="16157"/>
                            <a:pt x="344100" y="183970"/>
                            <a:pt x="325878" y="234435"/>
                          </a:cubicBezTo>
                          <a:cubicBezTo>
                            <a:pt x="307656" y="284900"/>
                            <a:pt x="467070" y="83513"/>
                            <a:pt x="480974" y="95887"/>
                          </a:cubicBezTo>
                          <a:cubicBezTo>
                            <a:pt x="497058" y="103846"/>
                            <a:pt x="419593" y="218441"/>
                            <a:pt x="384550" y="274513"/>
                          </a:cubicBezTo>
                          <a:cubicBezTo>
                            <a:pt x="340789" y="320282"/>
                            <a:pt x="551366" y="192225"/>
                            <a:pt x="518050" y="243915"/>
                          </a:cubicBezTo>
                          <a:cubicBezTo>
                            <a:pt x="334351" y="349327"/>
                            <a:pt x="396821" y="395175"/>
                            <a:pt x="349847" y="437366"/>
                          </a:cubicBezTo>
                          <a:cubicBezTo>
                            <a:pt x="302873" y="479557"/>
                            <a:pt x="228425" y="469556"/>
                            <a:pt x="189347" y="452170"/>
                          </a:cubicBezTo>
                          <a:cubicBezTo>
                            <a:pt x="150269" y="434784"/>
                            <a:pt x="146648" y="377765"/>
                            <a:pt x="115379" y="333050"/>
                          </a:cubicBezTo>
                          <a:close/>
                        </a:path>
                      </a:pathLst>
                    </a:cu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8" name="Group 57"/>
                  <p:cNvGrpSpPr/>
                  <p:nvPr/>
                </p:nvGrpSpPr>
                <p:grpSpPr>
                  <a:xfrm>
                    <a:off x="3082835" y="3456677"/>
                    <a:ext cx="1289478" cy="2239086"/>
                    <a:chOff x="3082835" y="3456677"/>
                    <a:chExt cx="1289478" cy="2239086"/>
                  </a:xfrm>
                </p:grpSpPr>
                <p:sp>
                  <p:nvSpPr>
                    <p:cNvPr id="34" name="Oval 33"/>
                    <p:cNvSpPr/>
                    <p:nvPr/>
                  </p:nvSpPr>
                  <p:spPr>
                    <a:xfrm>
                      <a:off x="3935978" y="3456677"/>
                      <a:ext cx="191191" cy="361666"/>
                    </a:xfrm>
                    <a:prstGeom prst="ellips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5" name="Freeform 34"/>
                    <p:cNvSpPr/>
                    <p:nvPr/>
                  </p:nvSpPr>
                  <p:spPr>
                    <a:xfrm>
                      <a:off x="3900237" y="3860582"/>
                      <a:ext cx="292801" cy="243569"/>
                    </a:xfrm>
                    <a:custGeom>
                      <a:avLst/>
                      <a:gdLst>
                        <a:gd name="connsiteX0" fmla="*/ 103023 w 292801"/>
                        <a:gd name="connsiteY0" fmla="*/ 0 h 243569"/>
                        <a:gd name="connsiteX1" fmla="*/ 111433 w 292801"/>
                        <a:gd name="connsiteY1" fmla="*/ 16822 h 243569"/>
                        <a:gd name="connsiteX2" fmla="*/ 86202 w 292801"/>
                        <a:gd name="connsiteY2" fmla="*/ 50465 h 243569"/>
                        <a:gd name="connsiteX3" fmla="*/ 52561 w 292801"/>
                        <a:gd name="connsiteY3" fmla="*/ 42054 h 243569"/>
                        <a:gd name="connsiteX4" fmla="*/ 86202 w 292801"/>
                        <a:gd name="connsiteY4" fmla="*/ 0 h 243569"/>
                        <a:gd name="connsiteX5" fmla="*/ 187125 w 292801"/>
                        <a:gd name="connsiteY5" fmla="*/ 33643 h 243569"/>
                        <a:gd name="connsiteX6" fmla="*/ 195535 w 292801"/>
                        <a:gd name="connsiteY6" fmla="*/ 58876 h 243569"/>
                        <a:gd name="connsiteX7" fmla="*/ 220766 w 292801"/>
                        <a:gd name="connsiteY7" fmla="*/ 67287 h 243569"/>
                        <a:gd name="connsiteX8" fmla="*/ 254406 w 292801"/>
                        <a:gd name="connsiteY8" fmla="*/ 92519 h 243569"/>
                        <a:gd name="connsiteX9" fmla="*/ 245996 w 292801"/>
                        <a:gd name="connsiteY9" fmla="*/ 92519 h 243569"/>
                        <a:gd name="connsiteX10" fmla="*/ 229176 w 292801"/>
                        <a:gd name="connsiteY10" fmla="*/ 67287 h 243569"/>
                        <a:gd name="connsiteX11" fmla="*/ 111433 w 292801"/>
                        <a:gd name="connsiteY11" fmla="*/ 67287 h 243569"/>
                        <a:gd name="connsiteX12" fmla="*/ 86202 w 292801"/>
                        <a:gd name="connsiteY12" fmla="*/ 75698 h 243569"/>
                        <a:gd name="connsiteX13" fmla="*/ 60972 w 292801"/>
                        <a:gd name="connsiteY13" fmla="*/ 92519 h 243569"/>
                        <a:gd name="connsiteX14" fmla="*/ 44151 w 292801"/>
                        <a:gd name="connsiteY14" fmla="*/ 67287 h 243569"/>
                        <a:gd name="connsiteX15" fmla="*/ 69382 w 292801"/>
                        <a:gd name="connsiteY15" fmla="*/ 58876 h 243569"/>
                        <a:gd name="connsiteX16" fmla="*/ 212355 w 292801"/>
                        <a:gd name="connsiteY16" fmla="*/ 75698 h 243569"/>
                        <a:gd name="connsiteX17" fmla="*/ 203945 w 292801"/>
                        <a:gd name="connsiteY17" fmla="*/ 109341 h 243569"/>
                        <a:gd name="connsiteX18" fmla="*/ 195535 w 292801"/>
                        <a:gd name="connsiteY18" fmla="*/ 126163 h 243569"/>
                        <a:gd name="connsiteX19" fmla="*/ 27331 w 292801"/>
                        <a:gd name="connsiteY19" fmla="*/ 142984 h 243569"/>
                        <a:gd name="connsiteX20" fmla="*/ 52561 w 292801"/>
                        <a:gd name="connsiteY20" fmla="*/ 126163 h 243569"/>
                        <a:gd name="connsiteX21" fmla="*/ 136663 w 292801"/>
                        <a:gd name="connsiteY21" fmla="*/ 100930 h 243569"/>
                        <a:gd name="connsiteX22" fmla="*/ 288047 w 292801"/>
                        <a:gd name="connsiteY22" fmla="*/ 109341 h 243569"/>
                        <a:gd name="connsiteX23" fmla="*/ 279637 w 292801"/>
                        <a:gd name="connsiteY23" fmla="*/ 142984 h 243569"/>
                        <a:gd name="connsiteX24" fmla="*/ 237586 w 292801"/>
                        <a:gd name="connsiteY24" fmla="*/ 151395 h 243569"/>
                        <a:gd name="connsiteX25" fmla="*/ 212355 w 292801"/>
                        <a:gd name="connsiteY25" fmla="*/ 159806 h 243569"/>
                        <a:gd name="connsiteX26" fmla="*/ 178714 w 292801"/>
                        <a:gd name="connsiteY26" fmla="*/ 168217 h 243569"/>
                        <a:gd name="connsiteX27" fmla="*/ 153484 w 292801"/>
                        <a:gd name="connsiteY27" fmla="*/ 185039 h 243569"/>
                        <a:gd name="connsiteX28" fmla="*/ 60972 w 292801"/>
                        <a:gd name="connsiteY28" fmla="*/ 168217 h 243569"/>
                        <a:gd name="connsiteX29" fmla="*/ 44151 w 292801"/>
                        <a:gd name="connsiteY29" fmla="*/ 151395 h 243569"/>
                        <a:gd name="connsiteX30" fmla="*/ 27331 w 292801"/>
                        <a:gd name="connsiteY30" fmla="*/ 126163 h 243569"/>
                        <a:gd name="connsiteX31" fmla="*/ 2100 w 292801"/>
                        <a:gd name="connsiteY31" fmla="*/ 109341 h 243569"/>
                        <a:gd name="connsiteX32" fmla="*/ 69382 w 292801"/>
                        <a:gd name="connsiteY32" fmla="*/ 117752 h 243569"/>
                        <a:gd name="connsiteX33" fmla="*/ 178714 w 292801"/>
                        <a:gd name="connsiteY33" fmla="*/ 151395 h 243569"/>
                        <a:gd name="connsiteX34" fmla="*/ 229176 w 292801"/>
                        <a:gd name="connsiteY34" fmla="*/ 168217 h 243569"/>
                        <a:gd name="connsiteX35" fmla="*/ 254406 w 292801"/>
                        <a:gd name="connsiteY35" fmla="*/ 176628 h 243569"/>
                        <a:gd name="connsiteX36" fmla="*/ 52561 w 292801"/>
                        <a:gd name="connsiteY36" fmla="*/ 210271 h 243569"/>
                        <a:gd name="connsiteX37" fmla="*/ 44151 w 292801"/>
                        <a:gd name="connsiteY37" fmla="*/ 185039 h 243569"/>
                        <a:gd name="connsiteX38" fmla="*/ 60972 w 292801"/>
                        <a:gd name="connsiteY38" fmla="*/ 185039 h 243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292801" h="243569">
                          <a:moveTo>
                            <a:pt x="103023" y="0"/>
                          </a:moveTo>
                          <a:cubicBezTo>
                            <a:pt x="167044" y="16007"/>
                            <a:pt x="130923" y="579"/>
                            <a:pt x="111433" y="16822"/>
                          </a:cubicBezTo>
                          <a:cubicBezTo>
                            <a:pt x="100665" y="25796"/>
                            <a:pt x="94612" y="39251"/>
                            <a:pt x="86202" y="50465"/>
                          </a:cubicBezTo>
                          <a:cubicBezTo>
                            <a:pt x="74988" y="47661"/>
                            <a:pt x="59496" y="51301"/>
                            <a:pt x="52561" y="42054"/>
                          </a:cubicBezTo>
                          <a:cubicBezTo>
                            <a:pt x="39021" y="24000"/>
                            <a:pt x="82266" y="2624"/>
                            <a:pt x="86202" y="0"/>
                          </a:cubicBezTo>
                          <a:cubicBezTo>
                            <a:pt x="135131" y="48932"/>
                            <a:pt x="52369" y="-27614"/>
                            <a:pt x="187125" y="33643"/>
                          </a:cubicBezTo>
                          <a:cubicBezTo>
                            <a:pt x="195196" y="37312"/>
                            <a:pt x="189266" y="52607"/>
                            <a:pt x="195535" y="58876"/>
                          </a:cubicBezTo>
                          <a:cubicBezTo>
                            <a:pt x="201803" y="65145"/>
                            <a:pt x="212356" y="64483"/>
                            <a:pt x="220766" y="67287"/>
                          </a:cubicBezTo>
                          <a:cubicBezTo>
                            <a:pt x="231979" y="75698"/>
                            <a:pt x="242236" y="85564"/>
                            <a:pt x="254406" y="92519"/>
                          </a:cubicBezTo>
                          <a:cubicBezTo>
                            <a:pt x="263790" y="97882"/>
                            <a:pt x="323196" y="111821"/>
                            <a:pt x="245996" y="92519"/>
                          </a:cubicBezTo>
                          <a:cubicBezTo>
                            <a:pt x="240389" y="84108"/>
                            <a:pt x="237069" y="73602"/>
                            <a:pt x="229176" y="67287"/>
                          </a:cubicBezTo>
                          <a:cubicBezTo>
                            <a:pt x="203173" y="46483"/>
                            <a:pt x="112871" y="67156"/>
                            <a:pt x="111433" y="67287"/>
                          </a:cubicBezTo>
                          <a:cubicBezTo>
                            <a:pt x="103023" y="70091"/>
                            <a:pt x="94131" y="71733"/>
                            <a:pt x="86202" y="75698"/>
                          </a:cubicBezTo>
                          <a:cubicBezTo>
                            <a:pt x="77161" y="80219"/>
                            <a:pt x="70883" y="94501"/>
                            <a:pt x="60972" y="92519"/>
                          </a:cubicBezTo>
                          <a:cubicBezTo>
                            <a:pt x="51060" y="90536"/>
                            <a:pt x="49758" y="75698"/>
                            <a:pt x="44151" y="67287"/>
                          </a:cubicBezTo>
                          <a:cubicBezTo>
                            <a:pt x="52561" y="64483"/>
                            <a:pt x="60517" y="58876"/>
                            <a:pt x="69382" y="58876"/>
                          </a:cubicBezTo>
                          <a:cubicBezTo>
                            <a:pt x="119152" y="58876"/>
                            <a:pt x="164241" y="67678"/>
                            <a:pt x="212355" y="75698"/>
                          </a:cubicBezTo>
                          <a:cubicBezTo>
                            <a:pt x="209552" y="86912"/>
                            <a:pt x="212118" y="101167"/>
                            <a:pt x="203945" y="109341"/>
                          </a:cubicBezTo>
                          <a:cubicBezTo>
                            <a:pt x="185464" y="127823"/>
                            <a:pt x="141115" y="108021"/>
                            <a:pt x="195535" y="126163"/>
                          </a:cubicBezTo>
                          <a:cubicBezTo>
                            <a:pt x="171445" y="198438"/>
                            <a:pt x="188843" y="173269"/>
                            <a:pt x="27331" y="142984"/>
                          </a:cubicBezTo>
                          <a:cubicBezTo>
                            <a:pt x="17396" y="141121"/>
                            <a:pt x="43785" y="131178"/>
                            <a:pt x="52561" y="126163"/>
                          </a:cubicBezTo>
                          <a:cubicBezTo>
                            <a:pt x="92827" y="103152"/>
                            <a:pt x="85569" y="109446"/>
                            <a:pt x="136663" y="100930"/>
                          </a:cubicBezTo>
                          <a:lnTo>
                            <a:pt x="288047" y="109341"/>
                          </a:lnTo>
                          <a:cubicBezTo>
                            <a:pt x="299137" y="112603"/>
                            <a:pt x="288517" y="135584"/>
                            <a:pt x="279637" y="142984"/>
                          </a:cubicBezTo>
                          <a:cubicBezTo>
                            <a:pt x="268656" y="152136"/>
                            <a:pt x="251454" y="147928"/>
                            <a:pt x="237586" y="151395"/>
                          </a:cubicBezTo>
                          <a:cubicBezTo>
                            <a:pt x="228985" y="153545"/>
                            <a:pt x="220879" y="157370"/>
                            <a:pt x="212355" y="159806"/>
                          </a:cubicBezTo>
                          <a:cubicBezTo>
                            <a:pt x="201241" y="162982"/>
                            <a:pt x="189928" y="165413"/>
                            <a:pt x="178714" y="168217"/>
                          </a:cubicBezTo>
                          <a:cubicBezTo>
                            <a:pt x="170304" y="173824"/>
                            <a:pt x="163542" y="184033"/>
                            <a:pt x="153484" y="185039"/>
                          </a:cubicBezTo>
                          <a:cubicBezTo>
                            <a:pt x="131958" y="187192"/>
                            <a:pt x="85396" y="174324"/>
                            <a:pt x="60972" y="168217"/>
                          </a:cubicBezTo>
                          <a:cubicBezTo>
                            <a:pt x="55365" y="162610"/>
                            <a:pt x="49104" y="157587"/>
                            <a:pt x="44151" y="151395"/>
                          </a:cubicBezTo>
                          <a:cubicBezTo>
                            <a:pt x="37837" y="143502"/>
                            <a:pt x="34478" y="133311"/>
                            <a:pt x="27331" y="126163"/>
                          </a:cubicBezTo>
                          <a:cubicBezTo>
                            <a:pt x="20184" y="119015"/>
                            <a:pt x="-7812" y="111324"/>
                            <a:pt x="2100" y="109341"/>
                          </a:cubicBezTo>
                          <a:cubicBezTo>
                            <a:pt x="24263" y="104908"/>
                            <a:pt x="47088" y="114036"/>
                            <a:pt x="69382" y="117752"/>
                          </a:cubicBezTo>
                          <a:cubicBezTo>
                            <a:pt x="99102" y="122706"/>
                            <a:pt x="160445" y="145305"/>
                            <a:pt x="178714" y="151395"/>
                          </a:cubicBezTo>
                          <a:lnTo>
                            <a:pt x="229176" y="168217"/>
                          </a:lnTo>
                          <a:lnTo>
                            <a:pt x="254406" y="176628"/>
                          </a:lnTo>
                          <a:cubicBezTo>
                            <a:pt x="234437" y="276483"/>
                            <a:pt x="255326" y="244067"/>
                            <a:pt x="52561" y="210271"/>
                          </a:cubicBezTo>
                          <a:cubicBezTo>
                            <a:pt x="43816" y="208813"/>
                            <a:pt x="41347" y="193450"/>
                            <a:pt x="44151" y="185039"/>
                          </a:cubicBezTo>
                          <a:cubicBezTo>
                            <a:pt x="45924" y="179720"/>
                            <a:pt x="55365" y="185039"/>
                            <a:pt x="60972" y="185039"/>
                          </a:cubicBezTo>
                        </a:path>
                      </a:pathLst>
                    </a:custGeom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38" name="Straight Connector 37"/>
                    <p:cNvCxnSpPr>
                      <a:stCxn id="35" idx="27"/>
                    </p:cNvCxnSpPr>
                    <p:nvPr/>
                  </p:nvCxnSpPr>
                  <p:spPr>
                    <a:xfrm flipH="1">
                      <a:off x="3927568" y="4045621"/>
                      <a:ext cx="126153" cy="1598062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Connector 38"/>
                    <p:cNvCxnSpPr/>
                    <p:nvPr/>
                  </p:nvCxnSpPr>
                  <p:spPr>
                    <a:xfrm>
                      <a:off x="4053721" y="4045621"/>
                      <a:ext cx="29985" cy="1597715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1" name="Freeform 40"/>
                    <p:cNvSpPr/>
                    <p:nvPr/>
                  </p:nvSpPr>
                  <p:spPr>
                    <a:xfrm>
                      <a:off x="4085961" y="5583701"/>
                      <a:ext cx="286352" cy="10264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2" name="Freeform 41"/>
                    <p:cNvSpPr/>
                    <p:nvPr/>
                  </p:nvSpPr>
                  <p:spPr>
                    <a:xfrm flipH="1">
                      <a:off x="3658071" y="5593114"/>
                      <a:ext cx="286352" cy="10264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54" name="Group 53"/>
                    <p:cNvGrpSpPr/>
                    <p:nvPr/>
                  </p:nvGrpSpPr>
                  <p:grpSpPr>
                    <a:xfrm flipH="1">
                      <a:off x="3082835" y="3681222"/>
                      <a:ext cx="808992" cy="447532"/>
                      <a:chOff x="4154643" y="3656620"/>
                      <a:chExt cx="808992" cy="447532"/>
                    </a:xfrm>
                  </p:grpSpPr>
                  <p:cxnSp>
                    <p:nvCxnSpPr>
                      <p:cNvPr id="55" name="Straight Connector 54"/>
                      <p:cNvCxnSpPr/>
                      <p:nvPr/>
                    </p:nvCxnSpPr>
                    <p:spPr>
                      <a:xfrm>
                        <a:off x="4154643" y="3953101"/>
                        <a:ext cx="327999" cy="151050"/>
                      </a:xfrm>
                      <a:prstGeom prst="line">
                        <a:avLst/>
                      </a:prstGeom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" name="Straight Connector 55"/>
                      <p:cNvCxnSpPr/>
                      <p:nvPr/>
                    </p:nvCxnSpPr>
                    <p:spPr>
                      <a:xfrm flipV="1">
                        <a:off x="4482642" y="3860582"/>
                        <a:ext cx="311177" cy="243570"/>
                      </a:xfrm>
                      <a:prstGeom prst="line">
                        <a:avLst/>
                      </a:prstGeom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57" name="Oval 50"/>
                      <p:cNvSpPr>
                        <a:spLocks noChangeAspect="1"/>
                      </p:cNvSpPr>
                      <p:nvPr/>
                    </p:nvSpPr>
                    <p:spPr>
                      <a:xfrm rot="2434801">
                        <a:off x="4776192" y="3656620"/>
                        <a:ext cx="187443" cy="248587"/>
                      </a:xfrm>
                      <a:custGeom>
                        <a:avLst/>
                        <a:gdLst>
                          <a:gd name="connsiteX0" fmla="*/ 0 w 191191"/>
                          <a:gd name="connsiteY0" fmla="*/ 180833 h 361666"/>
                          <a:gd name="connsiteX1" fmla="*/ 95596 w 191191"/>
                          <a:gd name="connsiteY1" fmla="*/ 0 h 361666"/>
                          <a:gd name="connsiteX2" fmla="*/ 191192 w 191191"/>
                          <a:gd name="connsiteY2" fmla="*/ 180833 h 361666"/>
                          <a:gd name="connsiteX3" fmla="*/ 95596 w 191191"/>
                          <a:gd name="connsiteY3" fmla="*/ 361666 h 361666"/>
                          <a:gd name="connsiteX4" fmla="*/ 0 w 191191"/>
                          <a:gd name="connsiteY4" fmla="*/ 180833 h 361666"/>
                          <a:gd name="connsiteX0" fmla="*/ 0 w 193214"/>
                          <a:gd name="connsiteY0" fmla="*/ 337615 h 518448"/>
                          <a:gd name="connsiteX1" fmla="*/ 95596 w 193214"/>
                          <a:gd name="connsiteY1" fmla="*/ 156782 h 518448"/>
                          <a:gd name="connsiteX2" fmla="*/ 167187 w 193214"/>
                          <a:gd name="connsiteY2" fmla="*/ 4566 h 518448"/>
                          <a:gd name="connsiteX3" fmla="*/ 191192 w 193214"/>
                          <a:gd name="connsiteY3" fmla="*/ 337615 h 518448"/>
                          <a:gd name="connsiteX4" fmla="*/ 95596 w 193214"/>
                          <a:gd name="connsiteY4" fmla="*/ 518448 h 518448"/>
                          <a:gd name="connsiteX5" fmla="*/ 0 w 193214"/>
                          <a:gd name="connsiteY5" fmla="*/ 337615 h 518448"/>
                          <a:gd name="connsiteX0" fmla="*/ 0 w 194699"/>
                          <a:gd name="connsiteY0" fmla="*/ 333050 h 513883"/>
                          <a:gd name="connsiteX1" fmla="*/ 95596 w 194699"/>
                          <a:gd name="connsiteY1" fmla="*/ 152217 h 513883"/>
                          <a:gd name="connsiteX2" fmla="*/ 167187 w 194699"/>
                          <a:gd name="connsiteY2" fmla="*/ 1 h 513883"/>
                          <a:gd name="connsiteX3" fmla="*/ 158776 w 194699"/>
                          <a:gd name="connsiteY3" fmla="*/ 210273 h 513883"/>
                          <a:gd name="connsiteX4" fmla="*/ 191192 w 194699"/>
                          <a:gd name="connsiteY4" fmla="*/ 333050 h 513883"/>
                          <a:gd name="connsiteX5" fmla="*/ 95596 w 194699"/>
                          <a:gd name="connsiteY5" fmla="*/ 513883 h 513883"/>
                          <a:gd name="connsiteX6" fmla="*/ 0 w 194699"/>
                          <a:gd name="connsiteY6" fmla="*/ 333050 h 513883"/>
                          <a:gd name="connsiteX0" fmla="*/ 0 w 276784"/>
                          <a:gd name="connsiteY0" fmla="*/ 333050 h 513883"/>
                          <a:gd name="connsiteX1" fmla="*/ 95596 w 276784"/>
                          <a:gd name="connsiteY1" fmla="*/ 152217 h 513883"/>
                          <a:gd name="connsiteX2" fmla="*/ 167187 w 276784"/>
                          <a:gd name="connsiteY2" fmla="*/ 1 h 513883"/>
                          <a:gd name="connsiteX3" fmla="*/ 158776 w 276784"/>
                          <a:gd name="connsiteY3" fmla="*/ 210273 h 513883"/>
                          <a:gd name="connsiteX4" fmla="*/ 276519 w 276784"/>
                          <a:gd name="connsiteY4" fmla="*/ 42056 h 513883"/>
                          <a:gd name="connsiteX5" fmla="*/ 191192 w 276784"/>
                          <a:gd name="connsiteY5" fmla="*/ 333050 h 513883"/>
                          <a:gd name="connsiteX6" fmla="*/ 95596 w 276784"/>
                          <a:gd name="connsiteY6" fmla="*/ 513883 h 513883"/>
                          <a:gd name="connsiteX7" fmla="*/ 0 w 276784"/>
                          <a:gd name="connsiteY7" fmla="*/ 333050 h 513883"/>
                          <a:gd name="connsiteX0" fmla="*/ 0 w 276814"/>
                          <a:gd name="connsiteY0" fmla="*/ 333050 h 514611"/>
                          <a:gd name="connsiteX1" fmla="*/ 95596 w 276814"/>
                          <a:gd name="connsiteY1" fmla="*/ 152217 h 514611"/>
                          <a:gd name="connsiteX2" fmla="*/ 167187 w 276814"/>
                          <a:gd name="connsiteY2" fmla="*/ 1 h 514611"/>
                          <a:gd name="connsiteX3" fmla="*/ 158776 w 276814"/>
                          <a:gd name="connsiteY3" fmla="*/ 210273 h 514611"/>
                          <a:gd name="connsiteX4" fmla="*/ 276519 w 276814"/>
                          <a:gd name="connsiteY4" fmla="*/ 42056 h 514611"/>
                          <a:gd name="connsiteX5" fmla="*/ 199602 w 276814"/>
                          <a:gd name="connsiteY5" fmla="*/ 274174 h 514611"/>
                          <a:gd name="connsiteX6" fmla="*/ 95596 w 276814"/>
                          <a:gd name="connsiteY6" fmla="*/ 513883 h 514611"/>
                          <a:gd name="connsiteX7" fmla="*/ 0 w 276814"/>
                          <a:gd name="connsiteY7" fmla="*/ 333050 h 514611"/>
                          <a:gd name="connsiteX0" fmla="*/ 0 w 344979"/>
                          <a:gd name="connsiteY0" fmla="*/ 333050 h 519326"/>
                          <a:gd name="connsiteX1" fmla="*/ 95596 w 344979"/>
                          <a:gd name="connsiteY1" fmla="*/ 152217 h 519326"/>
                          <a:gd name="connsiteX2" fmla="*/ 167187 w 344979"/>
                          <a:gd name="connsiteY2" fmla="*/ 1 h 519326"/>
                          <a:gd name="connsiteX3" fmla="*/ 158776 w 344979"/>
                          <a:gd name="connsiteY3" fmla="*/ 210273 h 519326"/>
                          <a:gd name="connsiteX4" fmla="*/ 276519 w 344979"/>
                          <a:gd name="connsiteY4" fmla="*/ 42056 h 519326"/>
                          <a:gd name="connsiteX5" fmla="*/ 199602 w 344979"/>
                          <a:gd name="connsiteY5" fmla="*/ 274174 h 519326"/>
                          <a:gd name="connsiteX6" fmla="*/ 343800 w 344979"/>
                          <a:gd name="connsiteY6" fmla="*/ 142986 h 519326"/>
                          <a:gd name="connsiteX7" fmla="*/ 95596 w 344979"/>
                          <a:gd name="connsiteY7" fmla="*/ 513883 h 519326"/>
                          <a:gd name="connsiteX8" fmla="*/ 0 w 344979"/>
                          <a:gd name="connsiteY8" fmla="*/ 333050 h 519326"/>
                          <a:gd name="connsiteX0" fmla="*/ 0 w 343868"/>
                          <a:gd name="connsiteY0" fmla="*/ 333050 h 514190"/>
                          <a:gd name="connsiteX1" fmla="*/ 95596 w 343868"/>
                          <a:gd name="connsiteY1" fmla="*/ 152217 h 514190"/>
                          <a:gd name="connsiteX2" fmla="*/ 167187 w 343868"/>
                          <a:gd name="connsiteY2" fmla="*/ 1 h 514190"/>
                          <a:gd name="connsiteX3" fmla="*/ 158776 w 343868"/>
                          <a:gd name="connsiteY3" fmla="*/ 210273 h 514190"/>
                          <a:gd name="connsiteX4" fmla="*/ 276519 w 343868"/>
                          <a:gd name="connsiteY4" fmla="*/ 42056 h 514190"/>
                          <a:gd name="connsiteX5" fmla="*/ 199602 w 343868"/>
                          <a:gd name="connsiteY5" fmla="*/ 274174 h 514190"/>
                          <a:gd name="connsiteX6" fmla="*/ 343800 w 343868"/>
                          <a:gd name="connsiteY6" fmla="*/ 142986 h 514190"/>
                          <a:gd name="connsiteX7" fmla="*/ 209236 w 343868"/>
                          <a:gd name="connsiteY7" fmla="*/ 370078 h 514190"/>
                          <a:gd name="connsiteX8" fmla="*/ 95596 w 343868"/>
                          <a:gd name="connsiteY8" fmla="*/ 513883 h 514190"/>
                          <a:gd name="connsiteX9" fmla="*/ 0 w 343868"/>
                          <a:gd name="connsiteY9" fmla="*/ 333050 h 514190"/>
                          <a:gd name="connsiteX0" fmla="*/ 0 w 403707"/>
                          <a:gd name="connsiteY0" fmla="*/ 333050 h 515412"/>
                          <a:gd name="connsiteX1" fmla="*/ 95596 w 403707"/>
                          <a:gd name="connsiteY1" fmla="*/ 152217 h 515412"/>
                          <a:gd name="connsiteX2" fmla="*/ 167187 w 403707"/>
                          <a:gd name="connsiteY2" fmla="*/ 1 h 515412"/>
                          <a:gd name="connsiteX3" fmla="*/ 158776 w 403707"/>
                          <a:gd name="connsiteY3" fmla="*/ 210273 h 515412"/>
                          <a:gd name="connsiteX4" fmla="*/ 276519 w 403707"/>
                          <a:gd name="connsiteY4" fmla="*/ 42056 h 515412"/>
                          <a:gd name="connsiteX5" fmla="*/ 199602 w 403707"/>
                          <a:gd name="connsiteY5" fmla="*/ 274174 h 515412"/>
                          <a:gd name="connsiteX6" fmla="*/ 343800 w 403707"/>
                          <a:gd name="connsiteY6" fmla="*/ 142986 h 515412"/>
                          <a:gd name="connsiteX7" fmla="*/ 209236 w 403707"/>
                          <a:gd name="connsiteY7" fmla="*/ 370078 h 515412"/>
                          <a:gd name="connsiteX8" fmla="*/ 402671 w 403707"/>
                          <a:gd name="connsiteY8" fmla="*/ 243915 h 515412"/>
                          <a:gd name="connsiteX9" fmla="*/ 95596 w 403707"/>
                          <a:gd name="connsiteY9" fmla="*/ 513883 h 515412"/>
                          <a:gd name="connsiteX10" fmla="*/ 0 w 403707"/>
                          <a:gd name="connsiteY10" fmla="*/ 333050 h 515412"/>
                          <a:gd name="connsiteX0" fmla="*/ 170471 w 574178"/>
                          <a:gd name="connsiteY0" fmla="*/ 333050 h 515035"/>
                          <a:gd name="connsiteX1" fmla="*/ 1248 w 574178"/>
                          <a:gd name="connsiteY1" fmla="*/ 134574 h 515035"/>
                          <a:gd name="connsiteX2" fmla="*/ 266067 w 574178"/>
                          <a:gd name="connsiteY2" fmla="*/ 152217 h 515035"/>
                          <a:gd name="connsiteX3" fmla="*/ 337658 w 574178"/>
                          <a:gd name="connsiteY3" fmla="*/ 1 h 515035"/>
                          <a:gd name="connsiteX4" fmla="*/ 329247 w 574178"/>
                          <a:gd name="connsiteY4" fmla="*/ 210273 h 515035"/>
                          <a:gd name="connsiteX5" fmla="*/ 446990 w 574178"/>
                          <a:gd name="connsiteY5" fmla="*/ 42056 h 515035"/>
                          <a:gd name="connsiteX6" fmla="*/ 370073 w 574178"/>
                          <a:gd name="connsiteY6" fmla="*/ 274174 h 515035"/>
                          <a:gd name="connsiteX7" fmla="*/ 514271 w 574178"/>
                          <a:gd name="connsiteY7" fmla="*/ 142986 h 515035"/>
                          <a:gd name="connsiteX8" fmla="*/ 379707 w 574178"/>
                          <a:gd name="connsiteY8" fmla="*/ 370078 h 515035"/>
                          <a:gd name="connsiteX9" fmla="*/ 573142 w 574178"/>
                          <a:gd name="connsiteY9" fmla="*/ 243915 h 515035"/>
                          <a:gd name="connsiteX10" fmla="*/ 266067 w 574178"/>
                          <a:gd name="connsiteY10" fmla="*/ 513883 h 515035"/>
                          <a:gd name="connsiteX11" fmla="*/ 170471 w 574178"/>
                          <a:gd name="connsiteY11" fmla="*/ 333050 h 515035"/>
                          <a:gd name="connsiteX0" fmla="*/ 170471 w 574178"/>
                          <a:gd name="connsiteY0" fmla="*/ 333050 h 515035"/>
                          <a:gd name="connsiteX1" fmla="*/ 1248 w 574178"/>
                          <a:gd name="connsiteY1" fmla="*/ 134574 h 515035"/>
                          <a:gd name="connsiteX2" fmla="*/ 245144 w 574178"/>
                          <a:gd name="connsiteY2" fmla="*/ 218684 h 515035"/>
                          <a:gd name="connsiteX3" fmla="*/ 266067 w 574178"/>
                          <a:gd name="connsiteY3" fmla="*/ 152217 h 515035"/>
                          <a:gd name="connsiteX4" fmla="*/ 337658 w 574178"/>
                          <a:gd name="connsiteY4" fmla="*/ 1 h 515035"/>
                          <a:gd name="connsiteX5" fmla="*/ 329247 w 574178"/>
                          <a:gd name="connsiteY5" fmla="*/ 210273 h 515035"/>
                          <a:gd name="connsiteX6" fmla="*/ 446990 w 574178"/>
                          <a:gd name="connsiteY6" fmla="*/ 42056 h 515035"/>
                          <a:gd name="connsiteX7" fmla="*/ 370073 w 574178"/>
                          <a:gd name="connsiteY7" fmla="*/ 274174 h 515035"/>
                          <a:gd name="connsiteX8" fmla="*/ 514271 w 574178"/>
                          <a:gd name="connsiteY8" fmla="*/ 142986 h 515035"/>
                          <a:gd name="connsiteX9" fmla="*/ 379707 w 574178"/>
                          <a:gd name="connsiteY9" fmla="*/ 370078 h 515035"/>
                          <a:gd name="connsiteX10" fmla="*/ 573142 w 574178"/>
                          <a:gd name="connsiteY10" fmla="*/ 243915 h 515035"/>
                          <a:gd name="connsiteX11" fmla="*/ 266067 w 574178"/>
                          <a:gd name="connsiteY11" fmla="*/ 513883 h 515035"/>
                          <a:gd name="connsiteX12" fmla="*/ 170471 w 574178"/>
                          <a:gd name="connsiteY12" fmla="*/ 333050 h 515035"/>
                          <a:gd name="connsiteX0" fmla="*/ 170471 w 574178"/>
                          <a:gd name="connsiteY0" fmla="*/ 333050 h 415688"/>
                          <a:gd name="connsiteX1" fmla="*/ 1248 w 574178"/>
                          <a:gd name="connsiteY1" fmla="*/ 134574 h 415688"/>
                          <a:gd name="connsiteX2" fmla="*/ 245144 w 574178"/>
                          <a:gd name="connsiteY2" fmla="*/ 218684 h 415688"/>
                          <a:gd name="connsiteX3" fmla="*/ 266067 w 574178"/>
                          <a:gd name="connsiteY3" fmla="*/ 152217 h 415688"/>
                          <a:gd name="connsiteX4" fmla="*/ 337658 w 574178"/>
                          <a:gd name="connsiteY4" fmla="*/ 1 h 415688"/>
                          <a:gd name="connsiteX5" fmla="*/ 329247 w 574178"/>
                          <a:gd name="connsiteY5" fmla="*/ 210273 h 415688"/>
                          <a:gd name="connsiteX6" fmla="*/ 446990 w 574178"/>
                          <a:gd name="connsiteY6" fmla="*/ 42056 h 415688"/>
                          <a:gd name="connsiteX7" fmla="*/ 370073 w 574178"/>
                          <a:gd name="connsiteY7" fmla="*/ 274174 h 415688"/>
                          <a:gd name="connsiteX8" fmla="*/ 514271 w 574178"/>
                          <a:gd name="connsiteY8" fmla="*/ 142986 h 415688"/>
                          <a:gd name="connsiteX9" fmla="*/ 379707 w 574178"/>
                          <a:gd name="connsiteY9" fmla="*/ 370078 h 415688"/>
                          <a:gd name="connsiteX10" fmla="*/ 573142 w 574178"/>
                          <a:gd name="connsiteY10" fmla="*/ 243915 h 415688"/>
                          <a:gd name="connsiteX11" fmla="*/ 266067 w 574178"/>
                          <a:gd name="connsiteY11" fmla="*/ 412953 h 415688"/>
                          <a:gd name="connsiteX12" fmla="*/ 170471 w 574178"/>
                          <a:gd name="connsiteY12" fmla="*/ 333050 h 415688"/>
                          <a:gd name="connsiteX0" fmla="*/ 170506 w 574213"/>
                          <a:gd name="connsiteY0" fmla="*/ 333050 h 498337"/>
                          <a:gd name="connsiteX1" fmla="*/ 1283 w 574213"/>
                          <a:gd name="connsiteY1" fmla="*/ 134574 h 498337"/>
                          <a:gd name="connsiteX2" fmla="*/ 245179 w 574213"/>
                          <a:gd name="connsiteY2" fmla="*/ 218684 h 498337"/>
                          <a:gd name="connsiteX3" fmla="*/ 266102 w 574213"/>
                          <a:gd name="connsiteY3" fmla="*/ 152217 h 498337"/>
                          <a:gd name="connsiteX4" fmla="*/ 337693 w 574213"/>
                          <a:gd name="connsiteY4" fmla="*/ 1 h 498337"/>
                          <a:gd name="connsiteX5" fmla="*/ 329282 w 574213"/>
                          <a:gd name="connsiteY5" fmla="*/ 210273 h 498337"/>
                          <a:gd name="connsiteX6" fmla="*/ 447025 w 574213"/>
                          <a:gd name="connsiteY6" fmla="*/ 42056 h 498337"/>
                          <a:gd name="connsiteX7" fmla="*/ 370108 w 574213"/>
                          <a:gd name="connsiteY7" fmla="*/ 274174 h 498337"/>
                          <a:gd name="connsiteX8" fmla="*/ 514306 w 574213"/>
                          <a:gd name="connsiteY8" fmla="*/ 142986 h 498337"/>
                          <a:gd name="connsiteX9" fmla="*/ 379742 w 574213"/>
                          <a:gd name="connsiteY9" fmla="*/ 370078 h 498337"/>
                          <a:gd name="connsiteX10" fmla="*/ 573177 w 574213"/>
                          <a:gd name="connsiteY10" fmla="*/ 243915 h 498337"/>
                          <a:gd name="connsiteX11" fmla="*/ 291333 w 574213"/>
                          <a:gd name="connsiteY11" fmla="*/ 497061 h 498337"/>
                          <a:gd name="connsiteX12" fmla="*/ 170506 w 574213"/>
                          <a:gd name="connsiteY12" fmla="*/ 333050 h 498337"/>
                          <a:gd name="connsiteX0" fmla="*/ 170506 w 574213"/>
                          <a:gd name="connsiteY0" fmla="*/ 333050 h 498337"/>
                          <a:gd name="connsiteX1" fmla="*/ 1283 w 574213"/>
                          <a:gd name="connsiteY1" fmla="*/ 134574 h 498337"/>
                          <a:gd name="connsiteX2" fmla="*/ 203128 w 574213"/>
                          <a:gd name="connsiteY2" fmla="*/ 235506 h 498337"/>
                          <a:gd name="connsiteX3" fmla="*/ 266102 w 574213"/>
                          <a:gd name="connsiteY3" fmla="*/ 152217 h 498337"/>
                          <a:gd name="connsiteX4" fmla="*/ 337693 w 574213"/>
                          <a:gd name="connsiteY4" fmla="*/ 1 h 498337"/>
                          <a:gd name="connsiteX5" fmla="*/ 329282 w 574213"/>
                          <a:gd name="connsiteY5" fmla="*/ 210273 h 498337"/>
                          <a:gd name="connsiteX6" fmla="*/ 447025 w 574213"/>
                          <a:gd name="connsiteY6" fmla="*/ 42056 h 498337"/>
                          <a:gd name="connsiteX7" fmla="*/ 370108 w 574213"/>
                          <a:gd name="connsiteY7" fmla="*/ 274174 h 498337"/>
                          <a:gd name="connsiteX8" fmla="*/ 514306 w 574213"/>
                          <a:gd name="connsiteY8" fmla="*/ 142986 h 498337"/>
                          <a:gd name="connsiteX9" fmla="*/ 379742 w 574213"/>
                          <a:gd name="connsiteY9" fmla="*/ 370078 h 498337"/>
                          <a:gd name="connsiteX10" fmla="*/ 573177 w 574213"/>
                          <a:gd name="connsiteY10" fmla="*/ 243915 h 498337"/>
                          <a:gd name="connsiteX11" fmla="*/ 291333 w 574213"/>
                          <a:gd name="connsiteY11" fmla="*/ 497061 h 498337"/>
                          <a:gd name="connsiteX12" fmla="*/ 170506 w 574213"/>
                          <a:gd name="connsiteY12" fmla="*/ 333050 h 498337"/>
                          <a:gd name="connsiteX0" fmla="*/ 170506 w 573202"/>
                          <a:gd name="connsiteY0" fmla="*/ 333050 h 501630"/>
                          <a:gd name="connsiteX1" fmla="*/ 1283 w 573202"/>
                          <a:gd name="connsiteY1" fmla="*/ 134574 h 501630"/>
                          <a:gd name="connsiteX2" fmla="*/ 203128 w 573202"/>
                          <a:gd name="connsiteY2" fmla="*/ 235506 h 501630"/>
                          <a:gd name="connsiteX3" fmla="*/ 266102 w 573202"/>
                          <a:gd name="connsiteY3" fmla="*/ 152217 h 501630"/>
                          <a:gd name="connsiteX4" fmla="*/ 337693 w 573202"/>
                          <a:gd name="connsiteY4" fmla="*/ 1 h 501630"/>
                          <a:gd name="connsiteX5" fmla="*/ 329282 w 573202"/>
                          <a:gd name="connsiteY5" fmla="*/ 210273 h 501630"/>
                          <a:gd name="connsiteX6" fmla="*/ 447025 w 573202"/>
                          <a:gd name="connsiteY6" fmla="*/ 42056 h 501630"/>
                          <a:gd name="connsiteX7" fmla="*/ 370108 w 573202"/>
                          <a:gd name="connsiteY7" fmla="*/ 274174 h 501630"/>
                          <a:gd name="connsiteX8" fmla="*/ 514306 w 573202"/>
                          <a:gd name="connsiteY8" fmla="*/ 142986 h 501630"/>
                          <a:gd name="connsiteX9" fmla="*/ 379742 w 573202"/>
                          <a:gd name="connsiteY9" fmla="*/ 370078 h 501630"/>
                          <a:gd name="connsiteX10" fmla="*/ 573177 w 573202"/>
                          <a:gd name="connsiteY10" fmla="*/ 243915 h 501630"/>
                          <a:gd name="connsiteX11" fmla="*/ 404974 w 573202"/>
                          <a:gd name="connsiteY11" fmla="*/ 437366 h 501630"/>
                          <a:gd name="connsiteX12" fmla="*/ 291333 w 573202"/>
                          <a:gd name="connsiteY12" fmla="*/ 497061 h 501630"/>
                          <a:gd name="connsiteX13" fmla="*/ 170506 w 573202"/>
                          <a:gd name="connsiteY13" fmla="*/ 333050 h 501630"/>
                          <a:gd name="connsiteX0" fmla="*/ 170506 w 573202"/>
                          <a:gd name="connsiteY0" fmla="*/ 333050 h 501630"/>
                          <a:gd name="connsiteX1" fmla="*/ 1283 w 573202"/>
                          <a:gd name="connsiteY1" fmla="*/ 134574 h 501630"/>
                          <a:gd name="connsiteX2" fmla="*/ 203128 w 573202"/>
                          <a:gd name="connsiteY2" fmla="*/ 235506 h 501630"/>
                          <a:gd name="connsiteX3" fmla="*/ 266102 w 573202"/>
                          <a:gd name="connsiteY3" fmla="*/ 152217 h 501630"/>
                          <a:gd name="connsiteX4" fmla="*/ 337693 w 573202"/>
                          <a:gd name="connsiteY4" fmla="*/ 1 h 501630"/>
                          <a:gd name="connsiteX5" fmla="*/ 329282 w 573202"/>
                          <a:gd name="connsiteY5" fmla="*/ 210273 h 501630"/>
                          <a:gd name="connsiteX6" fmla="*/ 447025 w 573202"/>
                          <a:gd name="connsiteY6" fmla="*/ 42056 h 501630"/>
                          <a:gd name="connsiteX7" fmla="*/ 370108 w 573202"/>
                          <a:gd name="connsiteY7" fmla="*/ 274174 h 501630"/>
                          <a:gd name="connsiteX8" fmla="*/ 514306 w 573202"/>
                          <a:gd name="connsiteY8" fmla="*/ 142986 h 501630"/>
                          <a:gd name="connsiteX9" fmla="*/ 379742 w 573202"/>
                          <a:gd name="connsiteY9" fmla="*/ 353256 h 501630"/>
                          <a:gd name="connsiteX10" fmla="*/ 573177 w 573202"/>
                          <a:gd name="connsiteY10" fmla="*/ 243915 h 501630"/>
                          <a:gd name="connsiteX11" fmla="*/ 404974 w 573202"/>
                          <a:gd name="connsiteY11" fmla="*/ 437366 h 501630"/>
                          <a:gd name="connsiteX12" fmla="*/ 291333 w 573202"/>
                          <a:gd name="connsiteY12" fmla="*/ 497061 h 501630"/>
                          <a:gd name="connsiteX13" fmla="*/ 170506 w 573202"/>
                          <a:gd name="connsiteY13" fmla="*/ 333050 h 501630"/>
                          <a:gd name="connsiteX0" fmla="*/ 170506 w 573207"/>
                          <a:gd name="connsiteY0" fmla="*/ 333050 h 501630"/>
                          <a:gd name="connsiteX1" fmla="*/ 1283 w 573207"/>
                          <a:gd name="connsiteY1" fmla="*/ 134574 h 501630"/>
                          <a:gd name="connsiteX2" fmla="*/ 203128 w 573207"/>
                          <a:gd name="connsiteY2" fmla="*/ 235506 h 501630"/>
                          <a:gd name="connsiteX3" fmla="*/ 266102 w 573207"/>
                          <a:gd name="connsiteY3" fmla="*/ 152217 h 501630"/>
                          <a:gd name="connsiteX4" fmla="*/ 337693 w 573207"/>
                          <a:gd name="connsiteY4" fmla="*/ 1 h 501630"/>
                          <a:gd name="connsiteX5" fmla="*/ 329282 w 573207"/>
                          <a:gd name="connsiteY5" fmla="*/ 210273 h 501630"/>
                          <a:gd name="connsiteX6" fmla="*/ 447025 w 573207"/>
                          <a:gd name="connsiteY6" fmla="*/ 42056 h 501630"/>
                          <a:gd name="connsiteX7" fmla="*/ 370108 w 573207"/>
                          <a:gd name="connsiteY7" fmla="*/ 274174 h 501630"/>
                          <a:gd name="connsiteX8" fmla="*/ 514306 w 573207"/>
                          <a:gd name="connsiteY8" fmla="*/ 142986 h 501630"/>
                          <a:gd name="connsiteX9" fmla="*/ 420062 w 573207"/>
                          <a:gd name="connsiteY9" fmla="*/ 307629 h 501630"/>
                          <a:gd name="connsiteX10" fmla="*/ 573177 w 573207"/>
                          <a:gd name="connsiteY10" fmla="*/ 243915 h 501630"/>
                          <a:gd name="connsiteX11" fmla="*/ 404974 w 573207"/>
                          <a:gd name="connsiteY11" fmla="*/ 437366 h 501630"/>
                          <a:gd name="connsiteX12" fmla="*/ 291333 w 573207"/>
                          <a:gd name="connsiteY12" fmla="*/ 497061 h 501630"/>
                          <a:gd name="connsiteX13" fmla="*/ 170506 w 573207"/>
                          <a:gd name="connsiteY13" fmla="*/ 333050 h 501630"/>
                          <a:gd name="connsiteX0" fmla="*/ 170506 w 573207"/>
                          <a:gd name="connsiteY0" fmla="*/ 333050 h 501630"/>
                          <a:gd name="connsiteX1" fmla="*/ 1283 w 573207"/>
                          <a:gd name="connsiteY1" fmla="*/ 134574 h 501630"/>
                          <a:gd name="connsiteX2" fmla="*/ 203128 w 573207"/>
                          <a:gd name="connsiteY2" fmla="*/ 235506 h 501630"/>
                          <a:gd name="connsiteX3" fmla="*/ 266102 w 573207"/>
                          <a:gd name="connsiteY3" fmla="*/ 152217 h 501630"/>
                          <a:gd name="connsiteX4" fmla="*/ 337693 w 573207"/>
                          <a:gd name="connsiteY4" fmla="*/ 1 h 501630"/>
                          <a:gd name="connsiteX5" fmla="*/ 329282 w 573207"/>
                          <a:gd name="connsiteY5" fmla="*/ 210273 h 501630"/>
                          <a:gd name="connsiteX6" fmla="*/ 447025 w 573207"/>
                          <a:gd name="connsiteY6" fmla="*/ 42056 h 501630"/>
                          <a:gd name="connsiteX7" fmla="*/ 381005 w 573207"/>
                          <a:gd name="connsiteY7" fmla="*/ 234435 h 501630"/>
                          <a:gd name="connsiteX8" fmla="*/ 514306 w 573207"/>
                          <a:gd name="connsiteY8" fmla="*/ 142986 h 501630"/>
                          <a:gd name="connsiteX9" fmla="*/ 420062 w 573207"/>
                          <a:gd name="connsiteY9" fmla="*/ 307629 h 501630"/>
                          <a:gd name="connsiteX10" fmla="*/ 573177 w 573207"/>
                          <a:gd name="connsiteY10" fmla="*/ 243915 h 501630"/>
                          <a:gd name="connsiteX11" fmla="*/ 404974 w 573207"/>
                          <a:gd name="connsiteY11" fmla="*/ 437366 h 501630"/>
                          <a:gd name="connsiteX12" fmla="*/ 291333 w 573207"/>
                          <a:gd name="connsiteY12" fmla="*/ 497061 h 501630"/>
                          <a:gd name="connsiteX13" fmla="*/ 170506 w 573207"/>
                          <a:gd name="connsiteY13" fmla="*/ 333050 h 501630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47025 w 573211"/>
                          <a:gd name="connsiteY6" fmla="*/ 42056 h 501630"/>
                          <a:gd name="connsiteX7" fmla="*/ 381005 w 573211"/>
                          <a:gd name="connsiteY7" fmla="*/ 234435 h 501630"/>
                          <a:gd name="connsiteX8" fmla="*/ 514306 w 573211"/>
                          <a:gd name="connsiteY8" fmla="*/ 142986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11"/>
                          <a:gd name="connsiteY0" fmla="*/ 333295 h 501875"/>
                          <a:gd name="connsiteX1" fmla="*/ 1283 w 573211"/>
                          <a:gd name="connsiteY1" fmla="*/ 134819 h 501875"/>
                          <a:gd name="connsiteX2" fmla="*/ 203128 w 573211"/>
                          <a:gd name="connsiteY2" fmla="*/ 235751 h 501875"/>
                          <a:gd name="connsiteX3" fmla="*/ 266102 w 573211"/>
                          <a:gd name="connsiteY3" fmla="*/ 152462 h 501875"/>
                          <a:gd name="connsiteX4" fmla="*/ 337693 w 573211"/>
                          <a:gd name="connsiteY4" fmla="*/ 246 h 501875"/>
                          <a:gd name="connsiteX5" fmla="*/ 329282 w 573211"/>
                          <a:gd name="connsiteY5" fmla="*/ 210518 h 501875"/>
                          <a:gd name="connsiteX6" fmla="*/ 480807 w 573211"/>
                          <a:gd name="connsiteY6" fmla="*/ 1090 h 501875"/>
                          <a:gd name="connsiteX7" fmla="*/ 381005 w 573211"/>
                          <a:gd name="connsiteY7" fmla="*/ 234680 h 501875"/>
                          <a:gd name="connsiteX8" fmla="*/ 514306 w 573211"/>
                          <a:gd name="connsiteY8" fmla="*/ 143231 h 501875"/>
                          <a:gd name="connsiteX9" fmla="*/ 439677 w 573211"/>
                          <a:gd name="connsiteY9" fmla="*/ 274758 h 501875"/>
                          <a:gd name="connsiteX10" fmla="*/ 573177 w 573211"/>
                          <a:gd name="connsiteY10" fmla="*/ 244160 h 501875"/>
                          <a:gd name="connsiteX11" fmla="*/ 404974 w 573211"/>
                          <a:gd name="connsiteY11" fmla="*/ 437611 h 501875"/>
                          <a:gd name="connsiteX12" fmla="*/ 291333 w 573211"/>
                          <a:gd name="connsiteY12" fmla="*/ 497306 h 501875"/>
                          <a:gd name="connsiteX13" fmla="*/ 170506 w 573211"/>
                          <a:gd name="connsiteY13" fmla="*/ 333295 h 501875"/>
                          <a:gd name="connsiteX0" fmla="*/ 170506 w 573211"/>
                          <a:gd name="connsiteY0" fmla="*/ 333295 h 501875"/>
                          <a:gd name="connsiteX1" fmla="*/ 1283 w 573211"/>
                          <a:gd name="connsiteY1" fmla="*/ 134819 h 501875"/>
                          <a:gd name="connsiteX2" fmla="*/ 203128 w 573211"/>
                          <a:gd name="connsiteY2" fmla="*/ 235751 h 501875"/>
                          <a:gd name="connsiteX3" fmla="*/ 266102 w 573211"/>
                          <a:gd name="connsiteY3" fmla="*/ 152462 h 501875"/>
                          <a:gd name="connsiteX4" fmla="*/ 337693 w 573211"/>
                          <a:gd name="connsiteY4" fmla="*/ 246 h 501875"/>
                          <a:gd name="connsiteX5" fmla="*/ 329282 w 573211"/>
                          <a:gd name="connsiteY5" fmla="*/ 210518 h 501875"/>
                          <a:gd name="connsiteX6" fmla="*/ 480807 w 573211"/>
                          <a:gd name="connsiteY6" fmla="*/ 1090 h 501875"/>
                          <a:gd name="connsiteX7" fmla="*/ 381005 w 573211"/>
                          <a:gd name="connsiteY7" fmla="*/ 234680 h 501875"/>
                          <a:gd name="connsiteX8" fmla="*/ 514306 w 573211"/>
                          <a:gd name="connsiteY8" fmla="*/ 143231 h 501875"/>
                          <a:gd name="connsiteX9" fmla="*/ 439677 w 573211"/>
                          <a:gd name="connsiteY9" fmla="*/ 274758 h 501875"/>
                          <a:gd name="connsiteX10" fmla="*/ 573177 w 573211"/>
                          <a:gd name="connsiteY10" fmla="*/ 244160 h 501875"/>
                          <a:gd name="connsiteX11" fmla="*/ 404974 w 573211"/>
                          <a:gd name="connsiteY11" fmla="*/ 437611 h 501875"/>
                          <a:gd name="connsiteX12" fmla="*/ 291333 w 573211"/>
                          <a:gd name="connsiteY12" fmla="*/ 497306 h 501875"/>
                          <a:gd name="connsiteX13" fmla="*/ 170506 w 573211"/>
                          <a:gd name="connsiteY13" fmla="*/ 333295 h 501875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80807 w 573211"/>
                          <a:gd name="connsiteY6" fmla="*/ 845 h 501630"/>
                          <a:gd name="connsiteX7" fmla="*/ 381005 w 573211"/>
                          <a:gd name="connsiteY7" fmla="*/ 234435 h 501630"/>
                          <a:gd name="connsiteX8" fmla="*/ 514306 w 573211"/>
                          <a:gd name="connsiteY8" fmla="*/ 142986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80807 w 573211"/>
                          <a:gd name="connsiteY6" fmla="*/ 845 h 501630"/>
                          <a:gd name="connsiteX7" fmla="*/ 381005 w 573211"/>
                          <a:gd name="connsiteY7" fmla="*/ 234435 h 501630"/>
                          <a:gd name="connsiteX8" fmla="*/ 514306 w 573211"/>
                          <a:gd name="connsiteY8" fmla="*/ 142986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80807 w 573211"/>
                          <a:gd name="connsiteY6" fmla="*/ 845 h 501630"/>
                          <a:gd name="connsiteX7" fmla="*/ 381005 w 573211"/>
                          <a:gd name="connsiteY7" fmla="*/ 234435 h 501630"/>
                          <a:gd name="connsiteX8" fmla="*/ 514306 w 573211"/>
                          <a:gd name="connsiteY8" fmla="*/ 142986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80807 w 573211"/>
                          <a:gd name="connsiteY6" fmla="*/ 845 h 501630"/>
                          <a:gd name="connsiteX7" fmla="*/ 381005 w 573211"/>
                          <a:gd name="connsiteY7" fmla="*/ 234435 h 501630"/>
                          <a:gd name="connsiteX8" fmla="*/ 514306 w 573211"/>
                          <a:gd name="connsiteY8" fmla="*/ 142986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11"/>
                          <a:gd name="connsiteY0" fmla="*/ 333050 h 501630"/>
                          <a:gd name="connsiteX1" fmla="*/ 1283 w 573211"/>
                          <a:gd name="connsiteY1" fmla="*/ 134574 h 501630"/>
                          <a:gd name="connsiteX2" fmla="*/ 203128 w 573211"/>
                          <a:gd name="connsiteY2" fmla="*/ 235506 h 501630"/>
                          <a:gd name="connsiteX3" fmla="*/ 266102 w 573211"/>
                          <a:gd name="connsiteY3" fmla="*/ 152217 h 501630"/>
                          <a:gd name="connsiteX4" fmla="*/ 337693 w 573211"/>
                          <a:gd name="connsiteY4" fmla="*/ 1 h 501630"/>
                          <a:gd name="connsiteX5" fmla="*/ 329282 w 573211"/>
                          <a:gd name="connsiteY5" fmla="*/ 210273 h 501630"/>
                          <a:gd name="connsiteX6" fmla="*/ 480807 w 573211"/>
                          <a:gd name="connsiteY6" fmla="*/ 845 h 501630"/>
                          <a:gd name="connsiteX7" fmla="*/ 381005 w 573211"/>
                          <a:gd name="connsiteY7" fmla="*/ 234435 h 501630"/>
                          <a:gd name="connsiteX8" fmla="*/ 536101 w 573211"/>
                          <a:gd name="connsiteY8" fmla="*/ 95887 h 501630"/>
                          <a:gd name="connsiteX9" fmla="*/ 439677 w 573211"/>
                          <a:gd name="connsiteY9" fmla="*/ 274513 h 501630"/>
                          <a:gd name="connsiteX10" fmla="*/ 573177 w 573211"/>
                          <a:gd name="connsiteY10" fmla="*/ 243915 h 501630"/>
                          <a:gd name="connsiteX11" fmla="*/ 404974 w 573211"/>
                          <a:gd name="connsiteY11" fmla="*/ 437366 h 501630"/>
                          <a:gd name="connsiteX12" fmla="*/ 291333 w 573211"/>
                          <a:gd name="connsiteY12" fmla="*/ 497061 h 501630"/>
                          <a:gd name="connsiteX13" fmla="*/ 170506 w 573211"/>
                          <a:gd name="connsiteY13" fmla="*/ 333050 h 501630"/>
                          <a:gd name="connsiteX0" fmla="*/ 170506 w 573209"/>
                          <a:gd name="connsiteY0" fmla="*/ 333050 h 501630"/>
                          <a:gd name="connsiteX1" fmla="*/ 1283 w 573209"/>
                          <a:gd name="connsiteY1" fmla="*/ 134574 h 501630"/>
                          <a:gd name="connsiteX2" fmla="*/ 203128 w 573209"/>
                          <a:gd name="connsiteY2" fmla="*/ 235506 h 501630"/>
                          <a:gd name="connsiteX3" fmla="*/ 266102 w 573209"/>
                          <a:gd name="connsiteY3" fmla="*/ 152217 h 501630"/>
                          <a:gd name="connsiteX4" fmla="*/ 337693 w 573209"/>
                          <a:gd name="connsiteY4" fmla="*/ 1 h 501630"/>
                          <a:gd name="connsiteX5" fmla="*/ 329282 w 573209"/>
                          <a:gd name="connsiteY5" fmla="*/ 210273 h 501630"/>
                          <a:gd name="connsiteX6" fmla="*/ 480807 w 573209"/>
                          <a:gd name="connsiteY6" fmla="*/ 845 h 501630"/>
                          <a:gd name="connsiteX7" fmla="*/ 381005 w 573209"/>
                          <a:gd name="connsiteY7" fmla="*/ 234435 h 501630"/>
                          <a:gd name="connsiteX8" fmla="*/ 536101 w 573209"/>
                          <a:gd name="connsiteY8" fmla="*/ 95887 h 501630"/>
                          <a:gd name="connsiteX9" fmla="*/ 439677 w 573209"/>
                          <a:gd name="connsiteY9" fmla="*/ 274513 h 501630"/>
                          <a:gd name="connsiteX10" fmla="*/ 573177 w 573209"/>
                          <a:gd name="connsiteY10" fmla="*/ 243915 h 501630"/>
                          <a:gd name="connsiteX11" fmla="*/ 404974 w 573209"/>
                          <a:gd name="connsiteY11" fmla="*/ 437366 h 501630"/>
                          <a:gd name="connsiteX12" fmla="*/ 291333 w 573209"/>
                          <a:gd name="connsiteY12" fmla="*/ 497061 h 501630"/>
                          <a:gd name="connsiteX13" fmla="*/ 170506 w 573209"/>
                          <a:gd name="connsiteY13" fmla="*/ 333050 h 501630"/>
                          <a:gd name="connsiteX0" fmla="*/ 170506 w 576768"/>
                          <a:gd name="connsiteY0" fmla="*/ 333050 h 501630"/>
                          <a:gd name="connsiteX1" fmla="*/ 1283 w 576768"/>
                          <a:gd name="connsiteY1" fmla="*/ 134574 h 501630"/>
                          <a:gd name="connsiteX2" fmla="*/ 203128 w 576768"/>
                          <a:gd name="connsiteY2" fmla="*/ 235506 h 501630"/>
                          <a:gd name="connsiteX3" fmla="*/ 266102 w 576768"/>
                          <a:gd name="connsiteY3" fmla="*/ 152217 h 501630"/>
                          <a:gd name="connsiteX4" fmla="*/ 337693 w 576768"/>
                          <a:gd name="connsiteY4" fmla="*/ 1 h 501630"/>
                          <a:gd name="connsiteX5" fmla="*/ 329282 w 576768"/>
                          <a:gd name="connsiteY5" fmla="*/ 210273 h 501630"/>
                          <a:gd name="connsiteX6" fmla="*/ 480807 w 576768"/>
                          <a:gd name="connsiteY6" fmla="*/ 845 h 501630"/>
                          <a:gd name="connsiteX7" fmla="*/ 381005 w 576768"/>
                          <a:gd name="connsiteY7" fmla="*/ 234435 h 501630"/>
                          <a:gd name="connsiteX8" fmla="*/ 536101 w 576768"/>
                          <a:gd name="connsiteY8" fmla="*/ 95887 h 501630"/>
                          <a:gd name="connsiteX9" fmla="*/ 439677 w 576768"/>
                          <a:gd name="connsiteY9" fmla="*/ 274513 h 501630"/>
                          <a:gd name="connsiteX10" fmla="*/ 573177 w 576768"/>
                          <a:gd name="connsiteY10" fmla="*/ 243915 h 501630"/>
                          <a:gd name="connsiteX11" fmla="*/ 404974 w 576768"/>
                          <a:gd name="connsiteY11" fmla="*/ 437366 h 501630"/>
                          <a:gd name="connsiteX12" fmla="*/ 291333 w 576768"/>
                          <a:gd name="connsiteY12" fmla="*/ 497061 h 501630"/>
                          <a:gd name="connsiteX13" fmla="*/ 170506 w 576768"/>
                          <a:gd name="connsiteY13" fmla="*/ 333050 h 501630"/>
                          <a:gd name="connsiteX0" fmla="*/ 170506 w 576768"/>
                          <a:gd name="connsiteY0" fmla="*/ 333050 h 501630"/>
                          <a:gd name="connsiteX1" fmla="*/ 1283 w 576768"/>
                          <a:gd name="connsiteY1" fmla="*/ 134574 h 501630"/>
                          <a:gd name="connsiteX2" fmla="*/ 203128 w 576768"/>
                          <a:gd name="connsiteY2" fmla="*/ 235506 h 501630"/>
                          <a:gd name="connsiteX3" fmla="*/ 266102 w 576768"/>
                          <a:gd name="connsiteY3" fmla="*/ 152217 h 501630"/>
                          <a:gd name="connsiteX4" fmla="*/ 337693 w 576768"/>
                          <a:gd name="connsiteY4" fmla="*/ 1 h 501630"/>
                          <a:gd name="connsiteX5" fmla="*/ 329282 w 576768"/>
                          <a:gd name="connsiteY5" fmla="*/ 210273 h 501630"/>
                          <a:gd name="connsiteX6" fmla="*/ 480807 w 576768"/>
                          <a:gd name="connsiteY6" fmla="*/ 845 h 501630"/>
                          <a:gd name="connsiteX7" fmla="*/ 381005 w 576768"/>
                          <a:gd name="connsiteY7" fmla="*/ 234435 h 501630"/>
                          <a:gd name="connsiteX8" fmla="*/ 536101 w 576768"/>
                          <a:gd name="connsiteY8" fmla="*/ 95887 h 501630"/>
                          <a:gd name="connsiteX9" fmla="*/ 439677 w 576768"/>
                          <a:gd name="connsiteY9" fmla="*/ 274513 h 501630"/>
                          <a:gd name="connsiteX10" fmla="*/ 573177 w 576768"/>
                          <a:gd name="connsiteY10" fmla="*/ 243915 h 501630"/>
                          <a:gd name="connsiteX11" fmla="*/ 404974 w 576768"/>
                          <a:gd name="connsiteY11" fmla="*/ 437366 h 501630"/>
                          <a:gd name="connsiteX12" fmla="*/ 291333 w 576768"/>
                          <a:gd name="connsiteY12" fmla="*/ 497061 h 501630"/>
                          <a:gd name="connsiteX13" fmla="*/ 170506 w 576768"/>
                          <a:gd name="connsiteY13" fmla="*/ 333050 h 501630"/>
                          <a:gd name="connsiteX0" fmla="*/ 115508 w 521770"/>
                          <a:gd name="connsiteY0" fmla="*/ 333050 h 501630"/>
                          <a:gd name="connsiteX1" fmla="*/ 1862 w 521770"/>
                          <a:gd name="connsiteY1" fmla="*/ 183880 h 501630"/>
                          <a:gd name="connsiteX2" fmla="*/ 148130 w 521770"/>
                          <a:gd name="connsiteY2" fmla="*/ 235506 h 501630"/>
                          <a:gd name="connsiteX3" fmla="*/ 211104 w 521770"/>
                          <a:gd name="connsiteY3" fmla="*/ 152217 h 501630"/>
                          <a:gd name="connsiteX4" fmla="*/ 282695 w 521770"/>
                          <a:gd name="connsiteY4" fmla="*/ 1 h 501630"/>
                          <a:gd name="connsiteX5" fmla="*/ 274284 w 521770"/>
                          <a:gd name="connsiteY5" fmla="*/ 210273 h 501630"/>
                          <a:gd name="connsiteX6" fmla="*/ 425809 w 521770"/>
                          <a:gd name="connsiteY6" fmla="*/ 845 h 501630"/>
                          <a:gd name="connsiteX7" fmla="*/ 326007 w 521770"/>
                          <a:gd name="connsiteY7" fmla="*/ 234435 h 501630"/>
                          <a:gd name="connsiteX8" fmla="*/ 481103 w 521770"/>
                          <a:gd name="connsiteY8" fmla="*/ 95887 h 501630"/>
                          <a:gd name="connsiteX9" fmla="*/ 384679 w 521770"/>
                          <a:gd name="connsiteY9" fmla="*/ 274513 h 501630"/>
                          <a:gd name="connsiteX10" fmla="*/ 518179 w 521770"/>
                          <a:gd name="connsiteY10" fmla="*/ 243915 h 501630"/>
                          <a:gd name="connsiteX11" fmla="*/ 349976 w 521770"/>
                          <a:gd name="connsiteY11" fmla="*/ 437366 h 501630"/>
                          <a:gd name="connsiteX12" fmla="*/ 236335 w 521770"/>
                          <a:gd name="connsiteY12" fmla="*/ 497061 h 501630"/>
                          <a:gd name="connsiteX13" fmla="*/ 115508 w 521770"/>
                          <a:gd name="connsiteY13" fmla="*/ 333050 h 501630"/>
                          <a:gd name="connsiteX0" fmla="*/ 115079 w 521341"/>
                          <a:gd name="connsiteY0" fmla="*/ 333050 h 501630"/>
                          <a:gd name="connsiteX1" fmla="*/ 1433 w 521341"/>
                          <a:gd name="connsiteY1" fmla="*/ 183880 h 501630"/>
                          <a:gd name="connsiteX2" fmla="*/ 147701 w 521341"/>
                          <a:gd name="connsiteY2" fmla="*/ 235506 h 501630"/>
                          <a:gd name="connsiteX3" fmla="*/ 210675 w 521341"/>
                          <a:gd name="connsiteY3" fmla="*/ 152217 h 501630"/>
                          <a:gd name="connsiteX4" fmla="*/ 282266 w 521341"/>
                          <a:gd name="connsiteY4" fmla="*/ 1 h 501630"/>
                          <a:gd name="connsiteX5" fmla="*/ 273855 w 521341"/>
                          <a:gd name="connsiteY5" fmla="*/ 210273 h 501630"/>
                          <a:gd name="connsiteX6" fmla="*/ 425380 w 521341"/>
                          <a:gd name="connsiteY6" fmla="*/ 845 h 501630"/>
                          <a:gd name="connsiteX7" fmla="*/ 325578 w 521341"/>
                          <a:gd name="connsiteY7" fmla="*/ 234435 h 501630"/>
                          <a:gd name="connsiteX8" fmla="*/ 480674 w 521341"/>
                          <a:gd name="connsiteY8" fmla="*/ 95887 h 501630"/>
                          <a:gd name="connsiteX9" fmla="*/ 384250 w 521341"/>
                          <a:gd name="connsiteY9" fmla="*/ 274513 h 501630"/>
                          <a:gd name="connsiteX10" fmla="*/ 517750 w 521341"/>
                          <a:gd name="connsiteY10" fmla="*/ 243915 h 501630"/>
                          <a:gd name="connsiteX11" fmla="*/ 349547 w 521341"/>
                          <a:gd name="connsiteY11" fmla="*/ 437366 h 501630"/>
                          <a:gd name="connsiteX12" fmla="*/ 235906 w 521341"/>
                          <a:gd name="connsiteY12" fmla="*/ 497061 h 501630"/>
                          <a:gd name="connsiteX13" fmla="*/ 115079 w 521341"/>
                          <a:gd name="connsiteY13" fmla="*/ 333050 h 501630"/>
                          <a:gd name="connsiteX0" fmla="*/ 115379 w 521641"/>
                          <a:gd name="connsiteY0" fmla="*/ 333050 h 467146"/>
                          <a:gd name="connsiteX1" fmla="*/ 1733 w 521641"/>
                          <a:gd name="connsiteY1" fmla="*/ 183880 h 467146"/>
                          <a:gd name="connsiteX2" fmla="*/ 148001 w 521641"/>
                          <a:gd name="connsiteY2" fmla="*/ 235506 h 467146"/>
                          <a:gd name="connsiteX3" fmla="*/ 210975 w 521641"/>
                          <a:gd name="connsiteY3" fmla="*/ 152217 h 467146"/>
                          <a:gd name="connsiteX4" fmla="*/ 282566 w 521641"/>
                          <a:gd name="connsiteY4" fmla="*/ 1 h 467146"/>
                          <a:gd name="connsiteX5" fmla="*/ 274155 w 521641"/>
                          <a:gd name="connsiteY5" fmla="*/ 210273 h 467146"/>
                          <a:gd name="connsiteX6" fmla="*/ 425680 w 521641"/>
                          <a:gd name="connsiteY6" fmla="*/ 845 h 467146"/>
                          <a:gd name="connsiteX7" fmla="*/ 325878 w 521641"/>
                          <a:gd name="connsiteY7" fmla="*/ 234435 h 467146"/>
                          <a:gd name="connsiteX8" fmla="*/ 480974 w 521641"/>
                          <a:gd name="connsiteY8" fmla="*/ 95887 h 467146"/>
                          <a:gd name="connsiteX9" fmla="*/ 384550 w 521641"/>
                          <a:gd name="connsiteY9" fmla="*/ 274513 h 467146"/>
                          <a:gd name="connsiteX10" fmla="*/ 518050 w 521641"/>
                          <a:gd name="connsiteY10" fmla="*/ 243915 h 467146"/>
                          <a:gd name="connsiteX11" fmla="*/ 349847 w 521641"/>
                          <a:gd name="connsiteY11" fmla="*/ 437366 h 467146"/>
                          <a:gd name="connsiteX12" fmla="*/ 189347 w 521641"/>
                          <a:gd name="connsiteY12" fmla="*/ 452170 h 467146"/>
                          <a:gd name="connsiteX13" fmla="*/ 115379 w 521641"/>
                          <a:gd name="connsiteY13" fmla="*/ 333050 h 467146"/>
                          <a:gd name="connsiteX0" fmla="*/ 115379 w 521641"/>
                          <a:gd name="connsiteY0" fmla="*/ 333050 h 467146"/>
                          <a:gd name="connsiteX1" fmla="*/ 1733 w 521641"/>
                          <a:gd name="connsiteY1" fmla="*/ 183880 h 467146"/>
                          <a:gd name="connsiteX2" fmla="*/ 148001 w 521641"/>
                          <a:gd name="connsiteY2" fmla="*/ 235506 h 467146"/>
                          <a:gd name="connsiteX3" fmla="*/ 210975 w 521641"/>
                          <a:gd name="connsiteY3" fmla="*/ 152217 h 467146"/>
                          <a:gd name="connsiteX4" fmla="*/ 282566 w 521641"/>
                          <a:gd name="connsiteY4" fmla="*/ 1 h 467146"/>
                          <a:gd name="connsiteX5" fmla="*/ 274155 w 521641"/>
                          <a:gd name="connsiteY5" fmla="*/ 210273 h 467146"/>
                          <a:gd name="connsiteX6" fmla="*/ 425680 w 521641"/>
                          <a:gd name="connsiteY6" fmla="*/ 845 h 467146"/>
                          <a:gd name="connsiteX7" fmla="*/ 325878 w 521641"/>
                          <a:gd name="connsiteY7" fmla="*/ 234435 h 467146"/>
                          <a:gd name="connsiteX8" fmla="*/ 480974 w 521641"/>
                          <a:gd name="connsiteY8" fmla="*/ 95887 h 467146"/>
                          <a:gd name="connsiteX9" fmla="*/ 384550 w 521641"/>
                          <a:gd name="connsiteY9" fmla="*/ 274513 h 467146"/>
                          <a:gd name="connsiteX10" fmla="*/ 518050 w 521641"/>
                          <a:gd name="connsiteY10" fmla="*/ 243915 h 467146"/>
                          <a:gd name="connsiteX11" fmla="*/ 349847 w 521641"/>
                          <a:gd name="connsiteY11" fmla="*/ 437366 h 467146"/>
                          <a:gd name="connsiteX12" fmla="*/ 189347 w 521641"/>
                          <a:gd name="connsiteY12" fmla="*/ 452170 h 467146"/>
                          <a:gd name="connsiteX13" fmla="*/ 115379 w 521641"/>
                          <a:gd name="connsiteY13" fmla="*/ 333050 h 467146"/>
                          <a:gd name="connsiteX0" fmla="*/ 115379 w 521641"/>
                          <a:gd name="connsiteY0" fmla="*/ 333050 h 467146"/>
                          <a:gd name="connsiteX1" fmla="*/ 1733 w 521641"/>
                          <a:gd name="connsiteY1" fmla="*/ 183880 h 467146"/>
                          <a:gd name="connsiteX2" fmla="*/ 148001 w 521641"/>
                          <a:gd name="connsiteY2" fmla="*/ 235506 h 467146"/>
                          <a:gd name="connsiteX3" fmla="*/ 218603 w 521641"/>
                          <a:gd name="connsiteY3" fmla="*/ 159576 h 467146"/>
                          <a:gd name="connsiteX4" fmla="*/ 282566 w 521641"/>
                          <a:gd name="connsiteY4" fmla="*/ 1 h 467146"/>
                          <a:gd name="connsiteX5" fmla="*/ 274155 w 521641"/>
                          <a:gd name="connsiteY5" fmla="*/ 210273 h 467146"/>
                          <a:gd name="connsiteX6" fmla="*/ 425680 w 521641"/>
                          <a:gd name="connsiteY6" fmla="*/ 845 h 467146"/>
                          <a:gd name="connsiteX7" fmla="*/ 325878 w 521641"/>
                          <a:gd name="connsiteY7" fmla="*/ 234435 h 467146"/>
                          <a:gd name="connsiteX8" fmla="*/ 480974 w 521641"/>
                          <a:gd name="connsiteY8" fmla="*/ 95887 h 467146"/>
                          <a:gd name="connsiteX9" fmla="*/ 384550 w 521641"/>
                          <a:gd name="connsiteY9" fmla="*/ 274513 h 467146"/>
                          <a:gd name="connsiteX10" fmla="*/ 518050 w 521641"/>
                          <a:gd name="connsiteY10" fmla="*/ 243915 h 467146"/>
                          <a:gd name="connsiteX11" fmla="*/ 349847 w 521641"/>
                          <a:gd name="connsiteY11" fmla="*/ 437366 h 467146"/>
                          <a:gd name="connsiteX12" fmla="*/ 189347 w 521641"/>
                          <a:gd name="connsiteY12" fmla="*/ 452170 h 467146"/>
                          <a:gd name="connsiteX13" fmla="*/ 115379 w 521641"/>
                          <a:gd name="connsiteY13" fmla="*/ 333050 h 4671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521641" h="467146">
                            <a:moveTo>
                              <a:pt x="115379" y="333050"/>
                            </a:moveTo>
                            <a:cubicBezTo>
                              <a:pt x="84110" y="288335"/>
                              <a:pt x="-14200" y="214019"/>
                              <a:pt x="1733" y="183880"/>
                            </a:cubicBezTo>
                            <a:cubicBezTo>
                              <a:pt x="-4044" y="150801"/>
                              <a:pt x="103865" y="232566"/>
                              <a:pt x="148001" y="235506"/>
                            </a:cubicBezTo>
                            <a:cubicBezTo>
                              <a:pt x="192137" y="238446"/>
                              <a:pt x="201624" y="204715"/>
                              <a:pt x="218603" y="159576"/>
                            </a:cubicBezTo>
                            <a:cubicBezTo>
                              <a:pt x="235582" y="114437"/>
                              <a:pt x="266429" y="138"/>
                              <a:pt x="282566" y="1"/>
                            </a:cubicBezTo>
                            <a:cubicBezTo>
                              <a:pt x="298703" y="-136"/>
                              <a:pt x="274155" y="165415"/>
                              <a:pt x="274155" y="210273"/>
                            </a:cubicBezTo>
                            <a:cubicBezTo>
                              <a:pt x="274155" y="255131"/>
                              <a:pt x="391944" y="-10787"/>
                              <a:pt x="425680" y="845"/>
                            </a:cubicBezTo>
                            <a:cubicBezTo>
                              <a:pt x="448519" y="16157"/>
                              <a:pt x="344100" y="183970"/>
                              <a:pt x="325878" y="234435"/>
                            </a:cubicBezTo>
                            <a:cubicBezTo>
                              <a:pt x="307656" y="284900"/>
                              <a:pt x="467070" y="83513"/>
                              <a:pt x="480974" y="95887"/>
                            </a:cubicBezTo>
                            <a:cubicBezTo>
                              <a:pt x="497058" y="103846"/>
                              <a:pt x="419593" y="218441"/>
                              <a:pt x="384550" y="274513"/>
                            </a:cubicBezTo>
                            <a:cubicBezTo>
                              <a:pt x="340789" y="320282"/>
                              <a:pt x="551366" y="192225"/>
                              <a:pt x="518050" y="243915"/>
                            </a:cubicBezTo>
                            <a:cubicBezTo>
                              <a:pt x="334351" y="349327"/>
                              <a:pt x="396821" y="395175"/>
                              <a:pt x="349847" y="437366"/>
                            </a:cubicBezTo>
                            <a:cubicBezTo>
                              <a:pt x="302873" y="479557"/>
                              <a:pt x="228425" y="469556"/>
                              <a:pt x="189347" y="452170"/>
                            </a:cubicBezTo>
                            <a:cubicBezTo>
                              <a:pt x="150269" y="434784"/>
                              <a:pt x="146648" y="377765"/>
                              <a:pt x="115379" y="333050"/>
                            </a:cubicBezTo>
                            <a:close/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063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99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ckwell" panose="02060603020205020403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" name="Group 86"/>
                <p:cNvGrpSpPr>
                  <a:grpSpLocks noChangeAspect="1"/>
                </p:cNvGrpSpPr>
                <p:nvPr/>
              </p:nvGrpSpPr>
              <p:grpSpPr>
                <a:xfrm>
                  <a:off x="3667449" y="4782856"/>
                  <a:ext cx="856459" cy="451353"/>
                  <a:chOff x="1680972" y="4435195"/>
                  <a:chExt cx="856459" cy="451353"/>
                </a:xfrm>
              </p:grpSpPr>
              <p:sp>
                <p:nvSpPr>
                  <p:cNvPr id="88" name="Freeform 87"/>
                  <p:cNvSpPr/>
                  <p:nvPr/>
                </p:nvSpPr>
                <p:spPr>
                  <a:xfrm rot="151179">
                    <a:off x="1784747" y="4497896"/>
                    <a:ext cx="461148" cy="268063"/>
                  </a:xfrm>
                  <a:custGeom>
                    <a:avLst/>
                    <a:gdLst>
                      <a:gd name="connsiteX0" fmla="*/ 172756 w 834912"/>
                      <a:gd name="connsiteY0" fmla="*/ 260534 h 414483"/>
                      <a:gd name="connsiteX1" fmla="*/ 107626 w 834912"/>
                      <a:gd name="connsiteY1" fmla="*/ 238823 h 414483"/>
                      <a:gd name="connsiteX2" fmla="*/ 107626 w 834912"/>
                      <a:gd name="connsiteY2" fmla="*/ 162834 h 414483"/>
                      <a:gd name="connsiteX3" fmla="*/ 140191 w 834912"/>
                      <a:gd name="connsiteY3" fmla="*/ 151978 h 414483"/>
                      <a:gd name="connsiteX4" fmla="*/ 194466 w 834912"/>
                      <a:gd name="connsiteY4" fmla="*/ 173689 h 414483"/>
                      <a:gd name="connsiteX5" fmla="*/ 194466 w 834912"/>
                      <a:gd name="connsiteY5" fmla="*/ 271389 h 414483"/>
                      <a:gd name="connsiteX6" fmla="*/ 161901 w 834912"/>
                      <a:gd name="connsiteY6" fmla="*/ 293100 h 414483"/>
                      <a:gd name="connsiteX7" fmla="*/ 64206 w 834912"/>
                      <a:gd name="connsiteY7" fmla="*/ 282245 h 414483"/>
                      <a:gd name="connsiteX8" fmla="*/ 75061 w 834912"/>
                      <a:gd name="connsiteY8" fmla="*/ 206256 h 414483"/>
                      <a:gd name="connsiteX9" fmla="*/ 85916 w 834912"/>
                      <a:gd name="connsiteY9" fmla="*/ 173689 h 414483"/>
                      <a:gd name="connsiteX10" fmla="*/ 118481 w 834912"/>
                      <a:gd name="connsiteY10" fmla="*/ 151978 h 414483"/>
                      <a:gd name="connsiteX11" fmla="*/ 183611 w 834912"/>
                      <a:gd name="connsiteY11" fmla="*/ 130267 h 414483"/>
                      <a:gd name="connsiteX12" fmla="*/ 259596 w 834912"/>
                      <a:gd name="connsiteY12" fmla="*/ 141123 h 414483"/>
                      <a:gd name="connsiteX13" fmla="*/ 216176 w 834912"/>
                      <a:gd name="connsiteY13" fmla="*/ 314812 h 414483"/>
                      <a:gd name="connsiteX14" fmla="*/ 194466 w 834912"/>
                      <a:gd name="connsiteY14" fmla="*/ 358234 h 414483"/>
                      <a:gd name="connsiteX15" fmla="*/ 172756 w 834912"/>
                      <a:gd name="connsiteY15" fmla="*/ 390800 h 414483"/>
                      <a:gd name="connsiteX16" fmla="*/ 9930 w 834912"/>
                      <a:gd name="connsiteY16" fmla="*/ 379945 h 414483"/>
                      <a:gd name="connsiteX17" fmla="*/ 20785 w 834912"/>
                      <a:gd name="connsiteY17" fmla="*/ 293100 h 414483"/>
                      <a:gd name="connsiteX18" fmla="*/ 64206 w 834912"/>
                      <a:gd name="connsiteY18" fmla="*/ 238823 h 414483"/>
                      <a:gd name="connsiteX19" fmla="*/ 107626 w 834912"/>
                      <a:gd name="connsiteY19" fmla="*/ 227967 h 414483"/>
                      <a:gd name="connsiteX20" fmla="*/ 140191 w 834912"/>
                      <a:gd name="connsiteY20" fmla="*/ 206256 h 414483"/>
                      <a:gd name="connsiteX21" fmla="*/ 205321 w 834912"/>
                      <a:gd name="connsiteY21" fmla="*/ 130267 h 414483"/>
                      <a:gd name="connsiteX22" fmla="*/ 237886 w 834912"/>
                      <a:gd name="connsiteY22" fmla="*/ 119411 h 414483"/>
                      <a:gd name="connsiteX23" fmla="*/ 346436 w 834912"/>
                      <a:gd name="connsiteY23" fmla="*/ 97700 h 414483"/>
                      <a:gd name="connsiteX24" fmla="*/ 368146 w 834912"/>
                      <a:gd name="connsiteY24" fmla="*/ 162834 h 414483"/>
                      <a:gd name="connsiteX25" fmla="*/ 357291 w 834912"/>
                      <a:gd name="connsiteY25" fmla="*/ 249678 h 414483"/>
                      <a:gd name="connsiteX26" fmla="*/ 324726 w 834912"/>
                      <a:gd name="connsiteY26" fmla="*/ 271389 h 414483"/>
                      <a:gd name="connsiteX27" fmla="*/ 292161 w 834912"/>
                      <a:gd name="connsiteY27" fmla="*/ 303956 h 414483"/>
                      <a:gd name="connsiteX28" fmla="*/ 270451 w 834912"/>
                      <a:gd name="connsiteY28" fmla="*/ 336523 h 414483"/>
                      <a:gd name="connsiteX29" fmla="*/ 194466 w 834912"/>
                      <a:gd name="connsiteY29" fmla="*/ 358234 h 414483"/>
                      <a:gd name="connsiteX30" fmla="*/ 172756 w 834912"/>
                      <a:gd name="connsiteY30" fmla="*/ 325667 h 414483"/>
                      <a:gd name="connsiteX31" fmla="*/ 183611 w 834912"/>
                      <a:gd name="connsiteY31" fmla="*/ 293100 h 414483"/>
                      <a:gd name="connsiteX32" fmla="*/ 270451 w 834912"/>
                      <a:gd name="connsiteY32" fmla="*/ 217111 h 414483"/>
                      <a:gd name="connsiteX33" fmla="*/ 303016 w 834912"/>
                      <a:gd name="connsiteY33" fmla="*/ 184545 h 414483"/>
                      <a:gd name="connsiteX34" fmla="*/ 465841 w 834912"/>
                      <a:gd name="connsiteY34" fmla="*/ 303956 h 414483"/>
                      <a:gd name="connsiteX35" fmla="*/ 454986 w 834912"/>
                      <a:gd name="connsiteY35" fmla="*/ 336523 h 414483"/>
                      <a:gd name="connsiteX36" fmla="*/ 292161 w 834912"/>
                      <a:gd name="connsiteY36" fmla="*/ 325667 h 414483"/>
                      <a:gd name="connsiteX37" fmla="*/ 303016 w 834912"/>
                      <a:gd name="connsiteY37" fmla="*/ 217111 h 414483"/>
                      <a:gd name="connsiteX38" fmla="*/ 335581 w 834912"/>
                      <a:gd name="connsiteY38" fmla="*/ 184545 h 414483"/>
                      <a:gd name="connsiteX39" fmla="*/ 379001 w 834912"/>
                      <a:gd name="connsiteY39" fmla="*/ 119411 h 414483"/>
                      <a:gd name="connsiteX40" fmla="*/ 400711 w 834912"/>
                      <a:gd name="connsiteY40" fmla="*/ 86845 h 414483"/>
                      <a:gd name="connsiteX41" fmla="*/ 465841 w 834912"/>
                      <a:gd name="connsiteY41" fmla="*/ 54278 h 414483"/>
                      <a:gd name="connsiteX42" fmla="*/ 498406 w 834912"/>
                      <a:gd name="connsiteY42" fmla="*/ 43423 h 414483"/>
                      <a:gd name="connsiteX43" fmla="*/ 509261 w 834912"/>
                      <a:gd name="connsiteY43" fmla="*/ 249678 h 414483"/>
                      <a:gd name="connsiteX44" fmla="*/ 444131 w 834912"/>
                      <a:gd name="connsiteY44" fmla="*/ 271389 h 414483"/>
                      <a:gd name="connsiteX45" fmla="*/ 400711 w 834912"/>
                      <a:gd name="connsiteY45" fmla="*/ 303956 h 414483"/>
                      <a:gd name="connsiteX46" fmla="*/ 324726 w 834912"/>
                      <a:gd name="connsiteY46" fmla="*/ 325667 h 414483"/>
                      <a:gd name="connsiteX47" fmla="*/ 292161 w 834912"/>
                      <a:gd name="connsiteY47" fmla="*/ 217111 h 414483"/>
                      <a:gd name="connsiteX48" fmla="*/ 400711 w 834912"/>
                      <a:gd name="connsiteY48" fmla="*/ 173689 h 414483"/>
                      <a:gd name="connsiteX49" fmla="*/ 433276 w 834912"/>
                      <a:gd name="connsiteY49" fmla="*/ 162834 h 414483"/>
                      <a:gd name="connsiteX50" fmla="*/ 585247 w 834912"/>
                      <a:gd name="connsiteY50" fmla="*/ 173689 h 414483"/>
                      <a:gd name="connsiteX51" fmla="*/ 596102 w 834912"/>
                      <a:gd name="connsiteY51" fmla="*/ 282245 h 414483"/>
                      <a:gd name="connsiteX52" fmla="*/ 563537 w 834912"/>
                      <a:gd name="connsiteY52" fmla="*/ 303956 h 414483"/>
                      <a:gd name="connsiteX53" fmla="*/ 411566 w 834912"/>
                      <a:gd name="connsiteY53" fmla="*/ 325667 h 414483"/>
                      <a:gd name="connsiteX54" fmla="*/ 379001 w 834912"/>
                      <a:gd name="connsiteY54" fmla="*/ 347378 h 414483"/>
                      <a:gd name="connsiteX55" fmla="*/ 346436 w 834912"/>
                      <a:gd name="connsiteY55" fmla="*/ 358234 h 414483"/>
                      <a:gd name="connsiteX56" fmla="*/ 303016 w 834912"/>
                      <a:gd name="connsiteY56" fmla="*/ 379945 h 414483"/>
                      <a:gd name="connsiteX57" fmla="*/ 303016 w 834912"/>
                      <a:gd name="connsiteY57" fmla="*/ 293100 h 414483"/>
                      <a:gd name="connsiteX58" fmla="*/ 335581 w 834912"/>
                      <a:gd name="connsiteY58" fmla="*/ 282245 h 414483"/>
                      <a:gd name="connsiteX59" fmla="*/ 368146 w 834912"/>
                      <a:gd name="connsiteY59" fmla="*/ 260534 h 414483"/>
                      <a:gd name="connsiteX60" fmla="*/ 617812 w 834912"/>
                      <a:gd name="connsiteY60" fmla="*/ 238823 h 414483"/>
                      <a:gd name="connsiteX61" fmla="*/ 650377 w 834912"/>
                      <a:gd name="connsiteY61" fmla="*/ 249678 h 414483"/>
                      <a:gd name="connsiteX62" fmla="*/ 617812 w 834912"/>
                      <a:gd name="connsiteY62" fmla="*/ 358234 h 414483"/>
                      <a:gd name="connsiteX63" fmla="*/ 498406 w 834912"/>
                      <a:gd name="connsiteY63" fmla="*/ 390800 h 414483"/>
                      <a:gd name="connsiteX64" fmla="*/ 422421 w 834912"/>
                      <a:gd name="connsiteY64" fmla="*/ 369089 h 414483"/>
                      <a:gd name="connsiteX65" fmla="*/ 433276 w 834912"/>
                      <a:gd name="connsiteY65" fmla="*/ 249678 h 414483"/>
                      <a:gd name="connsiteX66" fmla="*/ 476696 w 834912"/>
                      <a:gd name="connsiteY66" fmla="*/ 227967 h 414483"/>
                      <a:gd name="connsiteX67" fmla="*/ 520116 w 834912"/>
                      <a:gd name="connsiteY67" fmla="*/ 162834 h 414483"/>
                      <a:gd name="connsiteX68" fmla="*/ 541827 w 834912"/>
                      <a:gd name="connsiteY68" fmla="*/ 130267 h 414483"/>
                      <a:gd name="connsiteX69" fmla="*/ 574392 w 834912"/>
                      <a:gd name="connsiteY69" fmla="*/ 75989 h 414483"/>
                      <a:gd name="connsiteX70" fmla="*/ 639522 w 834912"/>
                      <a:gd name="connsiteY70" fmla="*/ 0 h 414483"/>
                      <a:gd name="connsiteX71" fmla="*/ 693797 w 834912"/>
                      <a:gd name="connsiteY71" fmla="*/ 10856 h 414483"/>
                      <a:gd name="connsiteX72" fmla="*/ 715507 w 834912"/>
                      <a:gd name="connsiteY72" fmla="*/ 43423 h 414483"/>
                      <a:gd name="connsiteX73" fmla="*/ 748072 w 834912"/>
                      <a:gd name="connsiteY73" fmla="*/ 86845 h 414483"/>
                      <a:gd name="connsiteX74" fmla="*/ 758927 w 834912"/>
                      <a:gd name="connsiteY74" fmla="*/ 119411 h 414483"/>
                      <a:gd name="connsiteX75" fmla="*/ 748072 w 834912"/>
                      <a:gd name="connsiteY75" fmla="*/ 238823 h 414483"/>
                      <a:gd name="connsiteX76" fmla="*/ 672087 w 834912"/>
                      <a:gd name="connsiteY76" fmla="*/ 282245 h 414483"/>
                      <a:gd name="connsiteX77" fmla="*/ 628667 w 834912"/>
                      <a:gd name="connsiteY77" fmla="*/ 303956 h 414483"/>
                      <a:gd name="connsiteX78" fmla="*/ 606957 w 834912"/>
                      <a:gd name="connsiteY78" fmla="*/ 336523 h 414483"/>
                      <a:gd name="connsiteX79" fmla="*/ 574392 w 834912"/>
                      <a:gd name="connsiteY79" fmla="*/ 238823 h 414483"/>
                      <a:gd name="connsiteX80" fmla="*/ 617812 w 834912"/>
                      <a:gd name="connsiteY80" fmla="*/ 227967 h 414483"/>
                      <a:gd name="connsiteX81" fmla="*/ 704652 w 834912"/>
                      <a:gd name="connsiteY81" fmla="*/ 238823 h 414483"/>
                      <a:gd name="connsiteX82" fmla="*/ 715507 w 834912"/>
                      <a:gd name="connsiteY82" fmla="*/ 369089 h 414483"/>
                      <a:gd name="connsiteX83" fmla="*/ 672087 w 834912"/>
                      <a:gd name="connsiteY83" fmla="*/ 390800 h 414483"/>
                      <a:gd name="connsiteX84" fmla="*/ 563537 w 834912"/>
                      <a:gd name="connsiteY84" fmla="*/ 379945 h 414483"/>
                      <a:gd name="connsiteX85" fmla="*/ 552682 w 834912"/>
                      <a:gd name="connsiteY85" fmla="*/ 336523 h 414483"/>
                      <a:gd name="connsiteX86" fmla="*/ 574392 w 834912"/>
                      <a:gd name="connsiteY86" fmla="*/ 217111 h 414483"/>
                      <a:gd name="connsiteX87" fmla="*/ 585247 w 834912"/>
                      <a:gd name="connsiteY87" fmla="*/ 184545 h 414483"/>
                      <a:gd name="connsiteX88" fmla="*/ 617812 w 834912"/>
                      <a:gd name="connsiteY88" fmla="*/ 162834 h 414483"/>
                      <a:gd name="connsiteX89" fmla="*/ 693797 w 834912"/>
                      <a:gd name="connsiteY89" fmla="*/ 119411 h 414483"/>
                      <a:gd name="connsiteX90" fmla="*/ 780637 w 834912"/>
                      <a:gd name="connsiteY90" fmla="*/ 130267 h 414483"/>
                      <a:gd name="connsiteX91" fmla="*/ 813202 w 834912"/>
                      <a:gd name="connsiteY91" fmla="*/ 141123 h 414483"/>
                      <a:gd name="connsiteX92" fmla="*/ 834912 w 834912"/>
                      <a:gd name="connsiteY92" fmla="*/ 173689 h 414483"/>
                      <a:gd name="connsiteX93" fmla="*/ 682942 w 834912"/>
                      <a:gd name="connsiteY93" fmla="*/ 336523 h 414483"/>
                      <a:gd name="connsiteX0" fmla="*/ 172756 w 834912"/>
                      <a:gd name="connsiteY0" fmla="*/ 260534 h 414483"/>
                      <a:gd name="connsiteX1" fmla="*/ 107626 w 834912"/>
                      <a:gd name="connsiteY1" fmla="*/ 238823 h 414483"/>
                      <a:gd name="connsiteX2" fmla="*/ 107626 w 834912"/>
                      <a:gd name="connsiteY2" fmla="*/ 162834 h 414483"/>
                      <a:gd name="connsiteX3" fmla="*/ 140191 w 834912"/>
                      <a:gd name="connsiteY3" fmla="*/ 151978 h 414483"/>
                      <a:gd name="connsiteX4" fmla="*/ 194466 w 834912"/>
                      <a:gd name="connsiteY4" fmla="*/ 173689 h 414483"/>
                      <a:gd name="connsiteX5" fmla="*/ 194466 w 834912"/>
                      <a:gd name="connsiteY5" fmla="*/ 271389 h 414483"/>
                      <a:gd name="connsiteX6" fmla="*/ 161901 w 834912"/>
                      <a:gd name="connsiteY6" fmla="*/ 293100 h 414483"/>
                      <a:gd name="connsiteX7" fmla="*/ 64206 w 834912"/>
                      <a:gd name="connsiteY7" fmla="*/ 282245 h 414483"/>
                      <a:gd name="connsiteX8" fmla="*/ 75061 w 834912"/>
                      <a:gd name="connsiteY8" fmla="*/ 206256 h 414483"/>
                      <a:gd name="connsiteX9" fmla="*/ 85916 w 834912"/>
                      <a:gd name="connsiteY9" fmla="*/ 173689 h 414483"/>
                      <a:gd name="connsiteX10" fmla="*/ 118481 w 834912"/>
                      <a:gd name="connsiteY10" fmla="*/ 151978 h 414483"/>
                      <a:gd name="connsiteX11" fmla="*/ 183611 w 834912"/>
                      <a:gd name="connsiteY11" fmla="*/ 130267 h 414483"/>
                      <a:gd name="connsiteX12" fmla="*/ 259596 w 834912"/>
                      <a:gd name="connsiteY12" fmla="*/ 141123 h 414483"/>
                      <a:gd name="connsiteX13" fmla="*/ 216176 w 834912"/>
                      <a:gd name="connsiteY13" fmla="*/ 314812 h 414483"/>
                      <a:gd name="connsiteX14" fmla="*/ 194466 w 834912"/>
                      <a:gd name="connsiteY14" fmla="*/ 358234 h 414483"/>
                      <a:gd name="connsiteX15" fmla="*/ 172756 w 834912"/>
                      <a:gd name="connsiteY15" fmla="*/ 390800 h 414483"/>
                      <a:gd name="connsiteX16" fmla="*/ 9930 w 834912"/>
                      <a:gd name="connsiteY16" fmla="*/ 379945 h 414483"/>
                      <a:gd name="connsiteX17" fmla="*/ 20785 w 834912"/>
                      <a:gd name="connsiteY17" fmla="*/ 293100 h 414483"/>
                      <a:gd name="connsiteX18" fmla="*/ 64206 w 834912"/>
                      <a:gd name="connsiteY18" fmla="*/ 238823 h 414483"/>
                      <a:gd name="connsiteX19" fmla="*/ 107626 w 834912"/>
                      <a:gd name="connsiteY19" fmla="*/ 227967 h 414483"/>
                      <a:gd name="connsiteX20" fmla="*/ 140191 w 834912"/>
                      <a:gd name="connsiteY20" fmla="*/ 206256 h 414483"/>
                      <a:gd name="connsiteX21" fmla="*/ 205321 w 834912"/>
                      <a:gd name="connsiteY21" fmla="*/ 130267 h 414483"/>
                      <a:gd name="connsiteX22" fmla="*/ 180322 w 834912"/>
                      <a:gd name="connsiteY22" fmla="*/ 45881 h 414483"/>
                      <a:gd name="connsiteX23" fmla="*/ 346436 w 834912"/>
                      <a:gd name="connsiteY23" fmla="*/ 97700 h 414483"/>
                      <a:gd name="connsiteX24" fmla="*/ 368146 w 834912"/>
                      <a:gd name="connsiteY24" fmla="*/ 162834 h 414483"/>
                      <a:gd name="connsiteX25" fmla="*/ 357291 w 834912"/>
                      <a:gd name="connsiteY25" fmla="*/ 249678 h 414483"/>
                      <a:gd name="connsiteX26" fmla="*/ 324726 w 834912"/>
                      <a:gd name="connsiteY26" fmla="*/ 271389 h 414483"/>
                      <a:gd name="connsiteX27" fmla="*/ 292161 w 834912"/>
                      <a:gd name="connsiteY27" fmla="*/ 303956 h 414483"/>
                      <a:gd name="connsiteX28" fmla="*/ 270451 w 834912"/>
                      <a:gd name="connsiteY28" fmla="*/ 336523 h 414483"/>
                      <a:gd name="connsiteX29" fmla="*/ 194466 w 834912"/>
                      <a:gd name="connsiteY29" fmla="*/ 358234 h 414483"/>
                      <a:gd name="connsiteX30" fmla="*/ 172756 w 834912"/>
                      <a:gd name="connsiteY30" fmla="*/ 325667 h 414483"/>
                      <a:gd name="connsiteX31" fmla="*/ 183611 w 834912"/>
                      <a:gd name="connsiteY31" fmla="*/ 293100 h 414483"/>
                      <a:gd name="connsiteX32" fmla="*/ 270451 w 834912"/>
                      <a:gd name="connsiteY32" fmla="*/ 217111 h 414483"/>
                      <a:gd name="connsiteX33" fmla="*/ 303016 w 834912"/>
                      <a:gd name="connsiteY33" fmla="*/ 184545 h 414483"/>
                      <a:gd name="connsiteX34" fmla="*/ 465841 w 834912"/>
                      <a:gd name="connsiteY34" fmla="*/ 303956 h 414483"/>
                      <a:gd name="connsiteX35" fmla="*/ 454986 w 834912"/>
                      <a:gd name="connsiteY35" fmla="*/ 336523 h 414483"/>
                      <a:gd name="connsiteX36" fmla="*/ 292161 w 834912"/>
                      <a:gd name="connsiteY36" fmla="*/ 325667 h 414483"/>
                      <a:gd name="connsiteX37" fmla="*/ 303016 w 834912"/>
                      <a:gd name="connsiteY37" fmla="*/ 217111 h 414483"/>
                      <a:gd name="connsiteX38" fmla="*/ 335581 w 834912"/>
                      <a:gd name="connsiteY38" fmla="*/ 184545 h 414483"/>
                      <a:gd name="connsiteX39" fmla="*/ 379001 w 834912"/>
                      <a:gd name="connsiteY39" fmla="*/ 119411 h 414483"/>
                      <a:gd name="connsiteX40" fmla="*/ 400711 w 834912"/>
                      <a:gd name="connsiteY40" fmla="*/ 86845 h 414483"/>
                      <a:gd name="connsiteX41" fmla="*/ 465841 w 834912"/>
                      <a:gd name="connsiteY41" fmla="*/ 54278 h 414483"/>
                      <a:gd name="connsiteX42" fmla="*/ 498406 w 834912"/>
                      <a:gd name="connsiteY42" fmla="*/ 43423 h 414483"/>
                      <a:gd name="connsiteX43" fmla="*/ 509261 w 834912"/>
                      <a:gd name="connsiteY43" fmla="*/ 249678 h 414483"/>
                      <a:gd name="connsiteX44" fmla="*/ 444131 w 834912"/>
                      <a:gd name="connsiteY44" fmla="*/ 271389 h 414483"/>
                      <a:gd name="connsiteX45" fmla="*/ 400711 w 834912"/>
                      <a:gd name="connsiteY45" fmla="*/ 303956 h 414483"/>
                      <a:gd name="connsiteX46" fmla="*/ 324726 w 834912"/>
                      <a:gd name="connsiteY46" fmla="*/ 325667 h 414483"/>
                      <a:gd name="connsiteX47" fmla="*/ 292161 w 834912"/>
                      <a:gd name="connsiteY47" fmla="*/ 217111 h 414483"/>
                      <a:gd name="connsiteX48" fmla="*/ 400711 w 834912"/>
                      <a:gd name="connsiteY48" fmla="*/ 173689 h 414483"/>
                      <a:gd name="connsiteX49" fmla="*/ 433276 w 834912"/>
                      <a:gd name="connsiteY49" fmla="*/ 162834 h 414483"/>
                      <a:gd name="connsiteX50" fmla="*/ 585247 w 834912"/>
                      <a:gd name="connsiteY50" fmla="*/ 173689 h 414483"/>
                      <a:gd name="connsiteX51" fmla="*/ 596102 w 834912"/>
                      <a:gd name="connsiteY51" fmla="*/ 282245 h 414483"/>
                      <a:gd name="connsiteX52" fmla="*/ 563537 w 834912"/>
                      <a:gd name="connsiteY52" fmla="*/ 303956 h 414483"/>
                      <a:gd name="connsiteX53" fmla="*/ 411566 w 834912"/>
                      <a:gd name="connsiteY53" fmla="*/ 325667 h 414483"/>
                      <a:gd name="connsiteX54" fmla="*/ 379001 w 834912"/>
                      <a:gd name="connsiteY54" fmla="*/ 347378 h 414483"/>
                      <a:gd name="connsiteX55" fmla="*/ 346436 w 834912"/>
                      <a:gd name="connsiteY55" fmla="*/ 358234 h 414483"/>
                      <a:gd name="connsiteX56" fmla="*/ 303016 w 834912"/>
                      <a:gd name="connsiteY56" fmla="*/ 379945 h 414483"/>
                      <a:gd name="connsiteX57" fmla="*/ 303016 w 834912"/>
                      <a:gd name="connsiteY57" fmla="*/ 293100 h 414483"/>
                      <a:gd name="connsiteX58" fmla="*/ 335581 w 834912"/>
                      <a:gd name="connsiteY58" fmla="*/ 282245 h 414483"/>
                      <a:gd name="connsiteX59" fmla="*/ 368146 w 834912"/>
                      <a:gd name="connsiteY59" fmla="*/ 260534 h 414483"/>
                      <a:gd name="connsiteX60" fmla="*/ 617812 w 834912"/>
                      <a:gd name="connsiteY60" fmla="*/ 238823 h 414483"/>
                      <a:gd name="connsiteX61" fmla="*/ 650377 w 834912"/>
                      <a:gd name="connsiteY61" fmla="*/ 249678 h 414483"/>
                      <a:gd name="connsiteX62" fmla="*/ 617812 w 834912"/>
                      <a:gd name="connsiteY62" fmla="*/ 358234 h 414483"/>
                      <a:gd name="connsiteX63" fmla="*/ 498406 w 834912"/>
                      <a:gd name="connsiteY63" fmla="*/ 390800 h 414483"/>
                      <a:gd name="connsiteX64" fmla="*/ 422421 w 834912"/>
                      <a:gd name="connsiteY64" fmla="*/ 369089 h 414483"/>
                      <a:gd name="connsiteX65" fmla="*/ 433276 w 834912"/>
                      <a:gd name="connsiteY65" fmla="*/ 249678 h 414483"/>
                      <a:gd name="connsiteX66" fmla="*/ 476696 w 834912"/>
                      <a:gd name="connsiteY66" fmla="*/ 227967 h 414483"/>
                      <a:gd name="connsiteX67" fmla="*/ 520116 w 834912"/>
                      <a:gd name="connsiteY67" fmla="*/ 162834 h 414483"/>
                      <a:gd name="connsiteX68" fmla="*/ 541827 w 834912"/>
                      <a:gd name="connsiteY68" fmla="*/ 130267 h 414483"/>
                      <a:gd name="connsiteX69" fmla="*/ 574392 w 834912"/>
                      <a:gd name="connsiteY69" fmla="*/ 75989 h 414483"/>
                      <a:gd name="connsiteX70" fmla="*/ 639522 w 834912"/>
                      <a:gd name="connsiteY70" fmla="*/ 0 h 414483"/>
                      <a:gd name="connsiteX71" fmla="*/ 693797 w 834912"/>
                      <a:gd name="connsiteY71" fmla="*/ 10856 h 414483"/>
                      <a:gd name="connsiteX72" fmla="*/ 715507 w 834912"/>
                      <a:gd name="connsiteY72" fmla="*/ 43423 h 414483"/>
                      <a:gd name="connsiteX73" fmla="*/ 748072 w 834912"/>
                      <a:gd name="connsiteY73" fmla="*/ 86845 h 414483"/>
                      <a:gd name="connsiteX74" fmla="*/ 758927 w 834912"/>
                      <a:gd name="connsiteY74" fmla="*/ 119411 h 414483"/>
                      <a:gd name="connsiteX75" fmla="*/ 748072 w 834912"/>
                      <a:gd name="connsiteY75" fmla="*/ 238823 h 414483"/>
                      <a:gd name="connsiteX76" fmla="*/ 672087 w 834912"/>
                      <a:gd name="connsiteY76" fmla="*/ 282245 h 414483"/>
                      <a:gd name="connsiteX77" fmla="*/ 628667 w 834912"/>
                      <a:gd name="connsiteY77" fmla="*/ 303956 h 414483"/>
                      <a:gd name="connsiteX78" fmla="*/ 606957 w 834912"/>
                      <a:gd name="connsiteY78" fmla="*/ 336523 h 414483"/>
                      <a:gd name="connsiteX79" fmla="*/ 574392 w 834912"/>
                      <a:gd name="connsiteY79" fmla="*/ 238823 h 414483"/>
                      <a:gd name="connsiteX80" fmla="*/ 617812 w 834912"/>
                      <a:gd name="connsiteY80" fmla="*/ 227967 h 414483"/>
                      <a:gd name="connsiteX81" fmla="*/ 704652 w 834912"/>
                      <a:gd name="connsiteY81" fmla="*/ 238823 h 414483"/>
                      <a:gd name="connsiteX82" fmla="*/ 715507 w 834912"/>
                      <a:gd name="connsiteY82" fmla="*/ 369089 h 414483"/>
                      <a:gd name="connsiteX83" fmla="*/ 672087 w 834912"/>
                      <a:gd name="connsiteY83" fmla="*/ 390800 h 414483"/>
                      <a:gd name="connsiteX84" fmla="*/ 563537 w 834912"/>
                      <a:gd name="connsiteY84" fmla="*/ 379945 h 414483"/>
                      <a:gd name="connsiteX85" fmla="*/ 552682 w 834912"/>
                      <a:gd name="connsiteY85" fmla="*/ 336523 h 414483"/>
                      <a:gd name="connsiteX86" fmla="*/ 574392 w 834912"/>
                      <a:gd name="connsiteY86" fmla="*/ 217111 h 414483"/>
                      <a:gd name="connsiteX87" fmla="*/ 585247 w 834912"/>
                      <a:gd name="connsiteY87" fmla="*/ 184545 h 414483"/>
                      <a:gd name="connsiteX88" fmla="*/ 617812 w 834912"/>
                      <a:gd name="connsiteY88" fmla="*/ 162834 h 414483"/>
                      <a:gd name="connsiteX89" fmla="*/ 693797 w 834912"/>
                      <a:gd name="connsiteY89" fmla="*/ 119411 h 414483"/>
                      <a:gd name="connsiteX90" fmla="*/ 780637 w 834912"/>
                      <a:gd name="connsiteY90" fmla="*/ 130267 h 414483"/>
                      <a:gd name="connsiteX91" fmla="*/ 813202 w 834912"/>
                      <a:gd name="connsiteY91" fmla="*/ 141123 h 414483"/>
                      <a:gd name="connsiteX92" fmla="*/ 834912 w 834912"/>
                      <a:gd name="connsiteY92" fmla="*/ 173689 h 414483"/>
                      <a:gd name="connsiteX93" fmla="*/ 682942 w 834912"/>
                      <a:gd name="connsiteY93" fmla="*/ 336523 h 414483"/>
                      <a:gd name="connsiteX0" fmla="*/ 172756 w 834912"/>
                      <a:gd name="connsiteY0" fmla="*/ 260534 h 414483"/>
                      <a:gd name="connsiteX1" fmla="*/ 107626 w 834912"/>
                      <a:gd name="connsiteY1" fmla="*/ 238823 h 414483"/>
                      <a:gd name="connsiteX2" fmla="*/ 107626 w 834912"/>
                      <a:gd name="connsiteY2" fmla="*/ 162834 h 414483"/>
                      <a:gd name="connsiteX3" fmla="*/ 140191 w 834912"/>
                      <a:gd name="connsiteY3" fmla="*/ 151978 h 414483"/>
                      <a:gd name="connsiteX4" fmla="*/ 194466 w 834912"/>
                      <a:gd name="connsiteY4" fmla="*/ 173689 h 414483"/>
                      <a:gd name="connsiteX5" fmla="*/ 194466 w 834912"/>
                      <a:gd name="connsiteY5" fmla="*/ 271389 h 414483"/>
                      <a:gd name="connsiteX6" fmla="*/ 161901 w 834912"/>
                      <a:gd name="connsiteY6" fmla="*/ 293100 h 414483"/>
                      <a:gd name="connsiteX7" fmla="*/ 64206 w 834912"/>
                      <a:gd name="connsiteY7" fmla="*/ 282245 h 414483"/>
                      <a:gd name="connsiteX8" fmla="*/ 75061 w 834912"/>
                      <a:gd name="connsiteY8" fmla="*/ 206256 h 414483"/>
                      <a:gd name="connsiteX9" fmla="*/ 85916 w 834912"/>
                      <a:gd name="connsiteY9" fmla="*/ 173689 h 414483"/>
                      <a:gd name="connsiteX10" fmla="*/ 118481 w 834912"/>
                      <a:gd name="connsiteY10" fmla="*/ 151978 h 414483"/>
                      <a:gd name="connsiteX11" fmla="*/ 183611 w 834912"/>
                      <a:gd name="connsiteY11" fmla="*/ 130267 h 414483"/>
                      <a:gd name="connsiteX12" fmla="*/ 259596 w 834912"/>
                      <a:gd name="connsiteY12" fmla="*/ 141123 h 414483"/>
                      <a:gd name="connsiteX13" fmla="*/ 216176 w 834912"/>
                      <a:gd name="connsiteY13" fmla="*/ 314812 h 414483"/>
                      <a:gd name="connsiteX14" fmla="*/ 194466 w 834912"/>
                      <a:gd name="connsiteY14" fmla="*/ 358234 h 414483"/>
                      <a:gd name="connsiteX15" fmla="*/ 172756 w 834912"/>
                      <a:gd name="connsiteY15" fmla="*/ 390800 h 414483"/>
                      <a:gd name="connsiteX16" fmla="*/ 9930 w 834912"/>
                      <a:gd name="connsiteY16" fmla="*/ 379945 h 414483"/>
                      <a:gd name="connsiteX17" fmla="*/ 20785 w 834912"/>
                      <a:gd name="connsiteY17" fmla="*/ 293100 h 414483"/>
                      <a:gd name="connsiteX18" fmla="*/ 64206 w 834912"/>
                      <a:gd name="connsiteY18" fmla="*/ 238823 h 414483"/>
                      <a:gd name="connsiteX19" fmla="*/ 107626 w 834912"/>
                      <a:gd name="connsiteY19" fmla="*/ 227967 h 414483"/>
                      <a:gd name="connsiteX20" fmla="*/ 140191 w 834912"/>
                      <a:gd name="connsiteY20" fmla="*/ 206256 h 414483"/>
                      <a:gd name="connsiteX21" fmla="*/ 89818 w 834912"/>
                      <a:gd name="connsiteY21" fmla="*/ 111223 h 414483"/>
                      <a:gd name="connsiteX22" fmla="*/ 180322 w 834912"/>
                      <a:gd name="connsiteY22" fmla="*/ 45881 h 414483"/>
                      <a:gd name="connsiteX23" fmla="*/ 346436 w 834912"/>
                      <a:gd name="connsiteY23" fmla="*/ 97700 h 414483"/>
                      <a:gd name="connsiteX24" fmla="*/ 368146 w 834912"/>
                      <a:gd name="connsiteY24" fmla="*/ 162834 h 414483"/>
                      <a:gd name="connsiteX25" fmla="*/ 357291 w 834912"/>
                      <a:gd name="connsiteY25" fmla="*/ 249678 h 414483"/>
                      <a:gd name="connsiteX26" fmla="*/ 324726 w 834912"/>
                      <a:gd name="connsiteY26" fmla="*/ 271389 h 414483"/>
                      <a:gd name="connsiteX27" fmla="*/ 292161 w 834912"/>
                      <a:gd name="connsiteY27" fmla="*/ 303956 h 414483"/>
                      <a:gd name="connsiteX28" fmla="*/ 270451 w 834912"/>
                      <a:gd name="connsiteY28" fmla="*/ 336523 h 414483"/>
                      <a:gd name="connsiteX29" fmla="*/ 194466 w 834912"/>
                      <a:gd name="connsiteY29" fmla="*/ 358234 h 414483"/>
                      <a:gd name="connsiteX30" fmla="*/ 172756 w 834912"/>
                      <a:gd name="connsiteY30" fmla="*/ 325667 h 414483"/>
                      <a:gd name="connsiteX31" fmla="*/ 183611 w 834912"/>
                      <a:gd name="connsiteY31" fmla="*/ 293100 h 414483"/>
                      <a:gd name="connsiteX32" fmla="*/ 270451 w 834912"/>
                      <a:gd name="connsiteY32" fmla="*/ 217111 h 414483"/>
                      <a:gd name="connsiteX33" fmla="*/ 303016 w 834912"/>
                      <a:gd name="connsiteY33" fmla="*/ 184545 h 414483"/>
                      <a:gd name="connsiteX34" fmla="*/ 465841 w 834912"/>
                      <a:gd name="connsiteY34" fmla="*/ 303956 h 414483"/>
                      <a:gd name="connsiteX35" fmla="*/ 454986 w 834912"/>
                      <a:gd name="connsiteY35" fmla="*/ 336523 h 414483"/>
                      <a:gd name="connsiteX36" fmla="*/ 292161 w 834912"/>
                      <a:gd name="connsiteY36" fmla="*/ 325667 h 414483"/>
                      <a:gd name="connsiteX37" fmla="*/ 303016 w 834912"/>
                      <a:gd name="connsiteY37" fmla="*/ 217111 h 414483"/>
                      <a:gd name="connsiteX38" fmla="*/ 335581 w 834912"/>
                      <a:gd name="connsiteY38" fmla="*/ 184545 h 414483"/>
                      <a:gd name="connsiteX39" fmla="*/ 379001 w 834912"/>
                      <a:gd name="connsiteY39" fmla="*/ 119411 h 414483"/>
                      <a:gd name="connsiteX40" fmla="*/ 400711 w 834912"/>
                      <a:gd name="connsiteY40" fmla="*/ 86845 h 414483"/>
                      <a:gd name="connsiteX41" fmla="*/ 465841 w 834912"/>
                      <a:gd name="connsiteY41" fmla="*/ 54278 h 414483"/>
                      <a:gd name="connsiteX42" fmla="*/ 498406 w 834912"/>
                      <a:gd name="connsiteY42" fmla="*/ 43423 h 414483"/>
                      <a:gd name="connsiteX43" fmla="*/ 509261 w 834912"/>
                      <a:gd name="connsiteY43" fmla="*/ 249678 h 414483"/>
                      <a:gd name="connsiteX44" fmla="*/ 444131 w 834912"/>
                      <a:gd name="connsiteY44" fmla="*/ 271389 h 414483"/>
                      <a:gd name="connsiteX45" fmla="*/ 400711 w 834912"/>
                      <a:gd name="connsiteY45" fmla="*/ 303956 h 414483"/>
                      <a:gd name="connsiteX46" fmla="*/ 324726 w 834912"/>
                      <a:gd name="connsiteY46" fmla="*/ 325667 h 414483"/>
                      <a:gd name="connsiteX47" fmla="*/ 292161 w 834912"/>
                      <a:gd name="connsiteY47" fmla="*/ 217111 h 414483"/>
                      <a:gd name="connsiteX48" fmla="*/ 400711 w 834912"/>
                      <a:gd name="connsiteY48" fmla="*/ 173689 h 414483"/>
                      <a:gd name="connsiteX49" fmla="*/ 433276 w 834912"/>
                      <a:gd name="connsiteY49" fmla="*/ 162834 h 414483"/>
                      <a:gd name="connsiteX50" fmla="*/ 585247 w 834912"/>
                      <a:gd name="connsiteY50" fmla="*/ 173689 h 414483"/>
                      <a:gd name="connsiteX51" fmla="*/ 596102 w 834912"/>
                      <a:gd name="connsiteY51" fmla="*/ 282245 h 414483"/>
                      <a:gd name="connsiteX52" fmla="*/ 563537 w 834912"/>
                      <a:gd name="connsiteY52" fmla="*/ 303956 h 414483"/>
                      <a:gd name="connsiteX53" fmla="*/ 411566 w 834912"/>
                      <a:gd name="connsiteY53" fmla="*/ 325667 h 414483"/>
                      <a:gd name="connsiteX54" fmla="*/ 379001 w 834912"/>
                      <a:gd name="connsiteY54" fmla="*/ 347378 h 414483"/>
                      <a:gd name="connsiteX55" fmla="*/ 346436 w 834912"/>
                      <a:gd name="connsiteY55" fmla="*/ 358234 h 414483"/>
                      <a:gd name="connsiteX56" fmla="*/ 303016 w 834912"/>
                      <a:gd name="connsiteY56" fmla="*/ 379945 h 414483"/>
                      <a:gd name="connsiteX57" fmla="*/ 303016 w 834912"/>
                      <a:gd name="connsiteY57" fmla="*/ 293100 h 414483"/>
                      <a:gd name="connsiteX58" fmla="*/ 335581 w 834912"/>
                      <a:gd name="connsiteY58" fmla="*/ 282245 h 414483"/>
                      <a:gd name="connsiteX59" fmla="*/ 368146 w 834912"/>
                      <a:gd name="connsiteY59" fmla="*/ 260534 h 414483"/>
                      <a:gd name="connsiteX60" fmla="*/ 617812 w 834912"/>
                      <a:gd name="connsiteY60" fmla="*/ 238823 h 414483"/>
                      <a:gd name="connsiteX61" fmla="*/ 650377 w 834912"/>
                      <a:gd name="connsiteY61" fmla="*/ 249678 h 414483"/>
                      <a:gd name="connsiteX62" fmla="*/ 617812 w 834912"/>
                      <a:gd name="connsiteY62" fmla="*/ 358234 h 414483"/>
                      <a:gd name="connsiteX63" fmla="*/ 498406 w 834912"/>
                      <a:gd name="connsiteY63" fmla="*/ 390800 h 414483"/>
                      <a:gd name="connsiteX64" fmla="*/ 422421 w 834912"/>
                      <a:gd name="connsiteY64" fmla="*/ 369089 h 414483"/>
                      <a:gd name="connsiteX65" fmla="*/ 433276 w 834912"/>
                      <a:gd name="connsiteY65" fmla="*/ 249678 h 414483"/>
                      <a:gd name="connsiteX66" fmla="*/ 476696 w 834912"/>
                      <a:gd name="connsiteY66" fmla="*/ 227967 h 414483"/>
                      <a:gd name="connsiteX67" fmla="*/ 520116 w 834912"/>
                      <a:gd name="connsiteY67" fmla="*/ 162834 h 414483"/>
                      <a:gd name="connsiteX68" fmla="*/ 541827 w 834912"/>
                      <a:gd name="connsiteY68" fmla="*/ 130267 h 414483"/>
                      <a:gd name="connsiteX69" fmla="*/ 574392 w 834912"/>
                      <a:gd name="connsiteY69" fmla="*/ 75989 h 414483"/>
                      <a:gd name="connsiteX70" fmla="*/ 639522 w 834912"/>
                      <a:gd name="connsiteY70" fmla="*/ 0 h 414483"/>
                      <a:gd name="connsiteX71" fmla="*/ 693797 w 834912"/>
                      <a:gd name="connsiteY71" fmla="*/ 10856 h 414483"/>
                      <a:gd name="connsiteX72" fmla="*/ 715507 w 834912"/>
                      <a:gd name="connsiteY72" fmla="*/ 43423 h 414483"/>
                      <a:gd name="connsiteX73" fmla="*/ 748072 w 834912"/>
                      <a:gd name="connsiteY73" fmla="*/ 86845 h 414483"/>
                      <a:gd name="connsiteX74" fmla="*/ 758927 w 834912"/>
                      <a:gd name="connsiteY74" fmla="*/ 119411 h 414483"/>
                      <a:gd name="connsiteX75" fmla="*/ 748072 w 834912"/>
                      <a:gd name="connsiteY75" fmla="*/ 238823 h 414483"/>
                      <a:gd name="connsiteX76" fmla="*/ 672087 w 834912"/>
                      <a:gd name="connsiteY76" fmla="*/ 282245 h 414483"/>
                      <a:gd name="connsiteX77" fmla="*/ 628667 w 834912"/>
                      <a:gd name="connsiteY77" fmla="*/ 303956 h 414483"/>
                      <a:gd name="connsiteX78" fmla="*/ 606957 w 834912"/>
                      <a:gd name="connsiteY78" fmla="*/ 336523 h 414483"/>
                      <a:gd name="connsiteX79" fmla="*/ 574392 w 834912"/>
                      <a:gd name="connsiteY79" fmla="*/ 238823 h 414483"/>
                      <a:gd name="connsiteX80" fmla="*/ 617812 w 834912"/>
                      <a:gd name="connsiteY80" fmla="*/ 227967 h 414483"/>
                      <a:gd name="connsiteX81" fmla="*/ 704652 w 834912"/>
                      <a:gd name="connsiteY81" fmla="*/ 238823 h 414483"/>
                      <a:gd name="connsiteX82" fmla="*/ 715507 w 834912"/>
                      <a:gd name="connsiteY82" fmla="*/ 369089 h 414483"/>
                      <a:gd name="connsiteX83" fmla="*/ 672087 w 834912"/>
                      <a:gd name="connsiteY83" fmla="*/ 390800 h 414483"/>
                      <a:gd name="connsiteX84" fmla="*/ 563537 w 834912"/>
                      <a:gd name="connsiteY84" fmla="*/ 379945 h 414483"/>
                      <a:gd name="connsiteX85" fmla="*/ 552682 w 834912"/>
                      <a:gd name="connsiteY85" fmla="*/ 336523 h 414483"/>
                      <a:gd name="connsiteX86" fmla="*/ 574392 w 834912"/>
                      <a:gd name="connsiteY86" fmla="*/ 217111 h 414483"/>
                      <a:gd name="connsiteX87" fmla="*/ 585247 w 834912"/>
                      <a:gd name="connsiteY87" fmla="*/ 184545 h 414483"/>
                      <a:gd name="connsiteX88" fmla="*/ 617812 w 834912"/>
                      <a:gd name="connsiteY88" fmla="*/ 162834 h 414483"/>
                      <a:gd name="connsiteX89" fmla="*/ 693797 w 834912"/>
                      <a:gd name="connsiteY89" fmla="*/ 119411 h 414483"/>
                      <a:gd name="connsiteX90" fmla="*/ 780637 w 834912"/>
                      <a:gd name="connsiteY90" fmla="*/ 130267 h 414483"/>
                      <a:gd name="connsiteX91" fmla="*/ 813202 w 834912"/>
                      <a:gd name="connsiteY91" fmla="*/ 141123 h 414483"/>
                      <a:gd name="connsiteX92" fmla="*/ 834912 w 834912"/>
                      <a:gd name="connsiteY92" fmla="*/ 173689 h 414483"/>
                      <a:gd name="connsiteX93" fmla="*/ 682942 w 834912"/>
                      <a:gd name="connsiteY93" fmla="*/ 336523 h 414483"/>
                      <a:gd name="connsiteX0" fmla="*/ 172756 w 834912"/>
                      <a:gd name="connsiteY0" fmla="*/ 260534 h 414483"/>
                      <a:gd name="connsiteX1" fmla="*/ 107626 w 834912"/>
                      <a:gd name="connsiteY1" fmla="*/ 238823 h 414483"/>
                      <a:gd name="connsiteX2" fmla="*/ 107626 w 834912"/>
                      <a:gd name="connsiteY2" fmla="*/ 162834 h 414483"/>
                      <a:gd name="connsiteX3" fmla="*/ 140191 w 834912"/>
                      <a:gd name="connsiteY3" fmla="*/ 151978 h 414483"/>
                      <a:gd name="connsiteX4" fmla="*/ 194466 w 834912"/>
                      <a:gd name="connsiteY4" fmla="*/ 173689 h 414483"/>
                      <a:gd name="connsiteX5" fmla="*/ 194466 w 834912"/>
                      <a:gd name="connsiteY5" fmla="*/ 271389 h 414483"/>
                      <a:gd name="connsiteX6" fmla="*/ 161901 w 834912"/>
                      <a:gd name="connsiteY6" fmla="*/ 293100 h 414483"/>
                      <a:gd name="connsiteX7" fmla="*/ 64206 w 834912"/>
                      <a:gd name="connsiteY7" fmla="*/ 282245 h 414483"/>
                      <a:gd name="connsiteX8" fmla="*/ 75061 w 834912"/>
                      <a:gd name="connsiteY8" fmla="*/ 206256 h 414483"/>
                      <a:gd name="connsiteX9" fmla="*/ 6470 w 834912"/>
                      <a:gd name="connsiteY9" fmla="*/ 153438 h 414483"/>
                      <a:gd name="connsiteX10" fmla="*/ 118481 w 834912"/>
                      <a:gd name="connsiteY10" fmla="*/ 151978 h 414483"/>
                      <a:gd name="connsiteX11" fmla="*/ 183611 w 834912"/>
                      <a:gd name="connsiteY11" fmla="*/ 130267 h 414483"/>
                      <a:gd name="connsiteX12" fmla="*/ 259596 w 834912"/>
                      <a:gd name="connsiteY12" fmla="*/ 141123 h 414483"/>
                      <a:gd name="connsiteX13" fmla="*/ 216176 w 834912"/>
                      <a:gd name="connsiteY13" fmla="*/ 314812 h 414483"/>
                      <a:gd name="connsiteX14" fmla="*/ 194466 w 834912"/>
                      <a:gd name="connsiteY14" fmla="*/ 358234 h 414483"/>
                      <a:gd name="connsiteX15" fmla="*/ 172756 w 834912"/>
                      <a:gd name="connsiteY15" fmla="*/ 390800 h 414483"/>
                      <a:gd name="connsiteX16" fmla="*/ 9930 w 834912"/>
                      <a:gd name="connsiteY16" fmla="*/ 379945 h 414483"/>
                      <a:gd name="connsiteX17" fmla="*/ 20785 w 834912"/>
                      <a:gd name="connsiteY17" fmla="*/ 293100 h 414483"/>
                      <a:gd name="connsiteX18" fmla="*/ 64206 w 834912"/>
                      <a:gd name="connsiteY18" fmla="*/ 238823 h 414483"/>
                      <a:gd name="connsiteX19" fmla="*/ 107626 w 834912"/>
                      <a:gd name="connsiteY19" fmla="*/ 227967 h 414483"/>
                      <a:gd name="connsiteX20" fmla="*/ 140191 w 834912"/>
                      <a:gd name="connsiteY20" fmla="*/ 206256 h 414483"/>
                      <a:gd name="connsiteX21" fmla="*/ 89818 w 834912"/>
                      <a:gd name="connsiteY21" fmla="*/ 111223 h 414483"/>
                      <a:gd name="connsiteX22" fmla="*/ 180322 w 834912"/>
                      <a:gd name="connsiteY22" fmla="*/ 45881 h 414483"/>
                      <a:gd name="connsiteX23" fmla="*/ 346436 w 834912"/>
                      <a:gd name="connsiteY23" fmla="*/ 97700 h 414483"/>
                      <a:gd name="connsiteX24" fmla="*/ 368146 w 834912"/>
                      <a:gd name="connsiteY24" fmla="*/ 162834 h 414483"/>
                      <a:gd name="connsiteX25" fmla="*/ 357291 w 834912"/>
                      <a:gd name="connsiteY25" fmla="*/ 249678 h 414483"/>
                      <a:gd name="connsiteX26" fmla="*/ 324726 w 834912"/>
                      <a:gd name="connsiteY26" fmla="*/ 271389 h 414483"/>
                      <a:gd name="connsiteX27" fmla="*/ 292161 w 834912"/>
                      <a:gd name="connsiteY27" fmla="*/ 303956 h 414483"/>
                      <a:gd name="connsiteX28" fmla="*/ 270451 w 834912"/>
                      <a:gd name="connsiteY28" fmla="*/ 336523 h 414483"/>
                      <a:gd name="connsiteX29" fmla="*/ 194466 w 834912"/>
                      <a:gd name="connsiteY29" fmla="*/ 358234 h 414483"/>
                      <a:gd name="connsiteX30" fmla="*/ 172756 w 834912"/>
                      <a:gd name="connsiteY30" fmla="*/ 325667 h 414483"/>
                      <a:gd name="connsiteX31" fmla="*/ 183611 w 834912"/>
                      <a:gd name="connsiteY31" fmla="*/ 293100 h 414483"/>
                      <a:gd name="connsiteX32" fmla="*/ 270451 w 834912"/>
                      <a:gd name="connsiteY32" fmla="*/ 217111 h 414483"/>
                      <a:gd name="connsiteX33" fmla="*/ 303016 w 834912"/>
                      <a:gd name="connsiteY33" fmla="*/ 184545 h 414483"/>
                      <a:gd name="connsiteX34" fmla="*/ 465841 w 834912"/>
                      <a:gd name="connsiteY34" fmla="*/ 303956 h 414483"/>
                      <a:gd name="connsiteX35" fmla="*/ 454986 w 834912"/>
                      <a:gd name="connsiteY35" fmla="*/ 336523 h 414483"/>
                      <a:gd name="connsiteX36" fmla="*/ 292161 w 834912"/>
                      <a:gd name="connsiteY36" fmla="*/ 325667 h 414483"/>
                      <a:gd name="connsiteX37" fmla="*/ 303016 w 834912"/>
                      <a:gd name="connsiteY37" fmla="*/ 217111 h 414483"/>
                      <a:gd name="connsiteX38" fmla="*/ 335581 w 834912"/>
                      <a:gd name="connsiteY38" fmla="*/ 184545 h 414483"/>
                      <a:gd name="connsiteX39" fmla="*/ 379001 w 834912"/>
                      <a:gd name="connsiteY39" fmla="*/ 119411 h 414483"/>
                      <a:gd name="connsiteX40" fmla="*/ 400711 w 834912"/>
                      <a:gd name="connsiteY40" fmla="*/ 86845 h 414483"/>
                      <a:gd name="connsiteX41" fmla="*/ 465841 w 834912"/>
                      <a:gd name="connsiteY41" fmla="*/ 54278 h 414483"/>
                      <a:gd name="connsiteX42" fmla="*/ 498406 w 834912"/>
                      <a:gd name="connsiteY42" fmla="*/ 43423 h 414483"/>
                      <a:gd name="connsiteX43" fmla="*/ 509261 w 834912"/>
                      <a:gd name="connsiteY43" fmla="*/ 249678 h 414483"/>
                      <a:gd name="connsiteX44" fmla="*/ 444131 w 834912"/>
                      <a:gd name="connsiteY44" fmla="*/ 271389 h 414483"/>
                      <a:gd name="connsiteX45" fmla="*/ 400711 w 834912"/>
                      <a:gd name="connsiteY45" fmla="*/ 303956 h 414483"/>
                      <a:gd name="connsiteX46" fmla="*/ 324726 w 834912"/>
                      <a:gd name="connsiteY46" fmla="*/ 325667 h 414483"/>
                      <a:gd name="connsiteX47" fmla="*/ 292161 w 834912"/>
                      <a:gd name="connsiteY47" fmla="*/ 217111 h 414483"/>
                      <a:gd name="connsiteX48" fmla="*/ 400711 w 834912"/>
                      <a:gd name="connsiteY48" fmla="*/ 173689 h 414483"/>
                      <a:gd name="connsiteX49" fmla="*/ 433276 w 834912"/>
                      <a:gd name="connsiteY49" fmla="*/ 162834 h 414483"/>
                      <a:gd name="connsiteX50" fmla="*/ 585247 w 834912"/>
                      <a:gd name="connsiteY50" fmla="*/ 173689 h 414483"/>
                      <a:gd name="connsiteX51" fmla="*/ 596102 w 834912"/>
                      <a:gd name="connsiteY51" fmla="*/ 282245 h 414483"/>
                      <a:gd name="connsiteX52" fmla="*/ 563537 w 834912"/>
                      <a:gd name="connsiteY52" fmla="*/ 303956 h 414483"/>
                      <a:gd name="connsiteX53" fmla="*/ 411566 w 834912"/>
                      <a:gd name="connsiteY53" fmla="*/ 325667 h 414483"/>
                      <a:gd name="connsiteX54" fmla="*/ 379001 w 834912"/>
                      <a:gd name="connsiteY54" fmla="*/ 347378 h 414483"/>
                      <a:gd name="connsiteX55" fmla="*/ 346436 w 834912"/>
                      <a:gd name="connsiteY55" fmla="*/ 358234 h 414483"/>
                      <a:gd name="connsiteX56" fmla="*/ 303016 w 834912"/>
                      <a:gd name="connsiteY56" fmla="*/ 379945 h 414483"/>
                      <a:gd name="connsiteX57" fmla="*/ 303016 w 834912"/>
                      <a:gd name="connsiteY57" fmla="*/ 293100 h 414483"/>
                      <a:gd name="connsiteX58" fmla="*/ 335581 w 834912"/>
                      <a:gd name="connsiteY58" fmla="*/ 282245 h 414483"/>
                      <a:gd name="connsiteX59" fmla="*/ 368146 w 834912"/>
                      <a:gd name="connsiteY59" fmla="*/ 260534 h 414483"/>
                      <a:gd name="connsiteX60" fmla="*/ 617812 w 834912"/>
                      <a:gd name="connsiteY60" fmla="*/ 238823 h 414483"/>
                      <a:gd name="connsiteX61" fmla="*/ 650377 w 834912"/>
                      <a:gd name="connsiteY61" fmla="*/ 249678 h 414483"/>
                      <a:gd name="connsiteX62" fmla="*/ 617812 w 834912"/>
                      <a:gd name="connsiteY62" fmla="*/ 358234 h 414483"/>
                      <a:gd name="connsiteX63" fmla="*/ 498406 w 834912"/>
                      <a:gd name="connsiteY63" fmla="*/ 390800 h 414483"/>
                      <a:gd name="connsiteX64" fmla="*/ 422421 w 834912"/>
                      <a:gd name="connsiteY64" fmla="*/ 369089 h 414483"/>
                      <a:gd name="connsiteX65" fmla="*/ 433276 w 834912"/>
                      <a:gd name="connsiteY65" fmla="*/ 249678 h 414483"/>
                      <a:gd name="connsiteX66" fmla="*/ 476696 w 834912"/>
                      <a:gd name="connsiteY66" fmla="*/ 227967 h 414483"/>
                      <a:gd name="connsiteX67" fmla="*/ 520116 w 834912"/>
                      <a:gd name="connsiteY67" fmla="*/ 162834 h 414483"/>
                      <a:gd name="connsiteX68" fmla="*/ 541827 w 834912"/>
                      <a:gd name="connsiteY68" fmla="*/ 130267 h 414483"/>
                      <a:gd name="connsiteX69" fmla="*/ 574392 w 834912"/>
                      <a:gd name="connsiteY69" fmla="*/ 75989 h 414483"/>
                      <a:gd name="connsiteX70" fmla="*/ 639522 w 834912"/>
                      <a:gd name="connsiteY70" fmla="*/ 0 h 414483"/>
                      <a:gd name="connsiteX71" fmla="*/ 693797 w 834912"/>
                      <a:gd name="connsiteY71" fmla="*/ 10856 h 414483"/>
                      <a:gd name="connsiteX72" fmla="*/ 715507 w 834912"/>
                      <a:gd name="connsiteY72" fmla="*/ 43423 h 414483"/>
                      <a:gd name="connsiteX73" fmla="*/ 748072 w 834912"/>
                      <a:gd name="connsiteY73" fmla="*/ 86845 h 414483"/>
                      <a:gd name="connsiteX74" fmla="*/ 758927 w 834912"/>
                      <a:gd name="connsiteY74" fmla="*/ 119411 h 414483"/>
                      <a:gd name="connsiteX75" fmla="*/ 748072 w 834912"/>
                      <a:gd name="connsiteY75" fmla="*/ 238823 h 414483"/>
                      <a:gd name="connsiteX76" fmla="*/ 672087 w 834912"/>
                      <a:gd name="connsiteY76" fmla="*/ 282245 h 414483"/>
                      <a:gd name="connsiteX77" fmla="*/ 628667 w 834912"/>
                      <a:gd name="connsiteY77" fmla="*/ 303956 h 414483"/>
                      <a:gd name="connsiteX78" fmla="*/ 606957 w 834912"/>
                      <a:gd name="connsiteY78" fmla="*/ 336523 h 414483"/>
                      <a:gd name="connsiteX79" fmla="*/ 574392 w 834912"/>
                      <a:gd name="connsiteY79" fmla="*/ 238823 h 414483"/>
                      <a:gd name="connsiteX80" fmla="*/ 617812 w 834912"/>
                      <a:gd name="connsiteY80" fmla="*/ 227967 h 414483"/>
                      <a:gd name="connsiteX81" fmla="*/ 704652 w 834912"/>
                      <a:gd name="connsiteY81" fmla="*/ 238823 h 414483"/>
                      <a:gd name="connsiteX82" fmla="*/ 715507 w 834912"/>
                      <a:gd name="connsiteY82" fmla="*/ 369089 h 414483"/>
                      <a:gd name="connsiteX83" fmla="*/ 672087 w 834912"/>
                      <a:gd name="connsiteY83" fmla="*/ 390800 h 414483"/>
                      <a:gd name="connsiteX84" fmla="*/ 563537 w 834912"/>
                      <a:gd name="connsiteY84" fmla="*/ 379945 h 414483"/>
                      <a:gd name="connsiteX85" fmla="*/ 552682 w 834912"/>
                      <a:gd name="connsiteY85" fmla="*/ 336523 h 414483"/>
                      <a:gd name="connsiteX86" fmla="*/ 574392 w 834912"/>
                      <a:gd name="connsiteY86" fmla="*/ 217111 h 414483"/>
                      <a:gd name="connsiteX87" fmla="*/ 585247 w 834912"/>
                      <a:gd name="connsiteY87" fmla="*/ 184545 h 414483"/>
                      <a:gd name="connsiteX88" fmla="*/ 617812 w 834912"/>
                      <a:gd name="connsiteY88" fmla="*/ 162834 h 414483"/>
                      <a:gd name="connsiteX89" fmla="*/ 693797 w 834912"/>
                      <a:gd name="connsiteY89" fmla="*/ 119411 h 414483"/>
                      <a:gd name="connsiteX90" fmla="*/ 780637 w 834912"/>
                      <a:gd name="connsiteY90" fmla="*/ 130267 h 414483"/>
                      <a:gd name="connsiteX91" fmla="*/ 813202 w 834912"/>
                      <a:gd name="connsiteY91" fmla="*/ 141123 h 414483"/>
                      <a:gd name="connsiteX92" fmla="*/ 834912 w 834912"/>
                      <a:gd name="connsiteY92" fmla="*/ 173689 h 414483"/>
                      <a:gd name="connsiteX93" fmla="*/ 682942 w 834912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68773 w 863494"/>
                      <a:gd name="connsiteY20" fmla="*/ 206256 h 414483"/>
                      <a:gd name="connsiteX21" fmla="*/ 118400 w 863494"/>
                      <a:gd name="connsiteY21" fmla="*/ 111223 h 414483"/>
                      <a:gd name="connsiteX22" fmla="*/ 208904 w 863494"/>
                      <a:gd name="connsiteY22" fmla="*/ 45881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68773 w 863494"/>
                      <a:gd name="connsiteY20" fmla="*/ 206256 h 414483"/>
                      <a:gd name="connsiteX21" fmla="*/ 56717 w 863494"/>
                      <a:gd name="connsiteY21" fmla="*/ 85794 h 414483"/>
                      <a:gd name="connsiteX22" fmla="*/ 208904 w 863494"/>
                      <a:gd name="connsiteY22" fmla="*/ 45881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68773 w 863494"/>
                      <a:gd name="connsiteY20" fmla="*/ 206256 h 414483"/>
                      <a:gd name="connsiteX21" fmla="*/ 56717 w 863494"/>
                      <a:gd name="connsiteY21" fmla="*/ 85794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68773 w 863494"/>
                      <a:gd name="connsiteY20" fmla="*/ 206256 h 414483"/>
                      <a:gd name="connsiteX21" fmla="*/ 56717 w 863494"/>
                      <a:gd name="connsiteY21" fmla="*/ 85794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2676 w 864832"/>
                      <a:gd name="connsiteY0" fmla="*/ 260534 h 414483"/>
                      <a:gd name="connsiteX1" fmla="*/ 137546 w 864832"/>
                      <a:gd name="connsiteY1" fmla="*/ 238823 h 414483"/>
                      <a:gd name="connsiteX2" fmla="*/ 137546 w 864832"/>
                      <a:gd name="connsiteY2" fmla="*/ 162834 h 414483"/>
                      <a:gd name="connsiteX3" fmla="*/ 170111 w 864832"/>
                      <a:gd name="connsiteY3" fmla="*/ 151978 h 414483"/>
                      <a:gd name="connsiteX4" fmla="*/ 224386 w 864832"/>
                      <a:gd name="connsiteY4" fmla="*/ 173689 h 414483"/>
                      <a:gd name="connsiteX5" fmla="*/ 224386 w 864832"/>
                      <a:gd name="connsiteY5" fmla="*/ 271389 h 414483"/>
                      <a:gd name="connsiteX6" fmla="*/ 191821 w 864832"/>
                      <a:gd name="connsiteY6" fmla="*/ 293100 h 414483"/>
                      <a:gd name="connsiteX7" fmla="*/ 94126 w 864832"/>
                      <a:gd name="connsiteY7" fmla="*/ 282245 h 414483"/>
                      <a:gd name="connsiteX8" fmla="*/ 104981 w 864832"/>
                      <a:gd name="connsiteY8" fmla="*/ 206256 h 414483"/>
                      <a:gd name="connsiteX9" fmla="*/ 36390 w 864832"/>
                      <a:gd name="connsiteY9" fmla="*/ 153438 h 414483"/>
                      <a:gd name="connsiteX10" fmla="*/ 148401 w 864832"/>
                      <a:gd name="connsiteY10" fmla="*/ 151978 h 414483"/>
                      <a:gd name="connsiteX11" fmla="*/ 213531 w 864832"/>
                      <a:gd name="connsiteY11" fmla="*/ 130267 h 414483"/>
                      <a:gd name="connsiteX12" fmla="*/ 289516 w 864832"/>
                      <a:gd name="connsiteY12" fmla="*/ 141123 h 414483"/>
                      <a:gd name="connsiteX13" fmla="*/ 246096 w 864832"/>
                      <a:gd name="connsiteY13" fmla="*/ 314812 h 414483"/>
                      <a:gd name="connsiteX14" fmla="*/ 224386 w 864832"/>
                      <a:gd name="connsiteY14" fmla="*/ 358234 h 414483"/>
                      <a:gd name="connsiteX15" fmla="*/ 202676 w 864832"/>
                      <a:gd name="connsiteY15" fmla="*/ 390800 h 414483"/>
                      <a:gd name="connsiteX16" fmla="*/ 39850 w 864832"/>
                      <a:gd name="connsiteY16" fmla="*/ 379945 h 414483"/>
                      <a:gd name="connsiteX17" fmla="*/ 50705 w 864832"/>
                      <a:gd name="connsiteY17" fmla="*/ 293100 h 414483"/>
                      <a:gd name="connsiteX18" fmla="*/ 2927 w 864832"/>
                      <a:gd name="connsiteY18" fmla="*/ 223548 h 414483"/>
                      <a:gd name="connsiteX19" fmla="*/ 137546 w 864832"/>
                      <a:gd name="connsiteY19" fmla="*/ 227967 h 414483"/>
                      <a:gd name="connsiteX20" fmla="*/ 2903 w 864832"/>
                      <a:gd name="connsiteY20" fmla="*/ 230185 h 414483"/>
                      <a:gd name="connsiteX21" fmla="*/ 58055 w 864832"/>
                      <a:gd name="connsiteY21" fmla="*/ 85794 h 414483"/>
                      <a:gd name="connsiteX22" fmla="*/ 206346 w 864832"/>
                      <a:gd name="connsiteY22" fmla="*/ 82669 h 414483"/>
                      <a:gd name="connsiteX23" fmla="*/ 376356 w 864832"/>
                      <a:gd name="connsiteY23" fmla="*/ 97700 h 414483"/>
                      <a:gd name="connsiteX24" fmla="*/ 398066 w 864832"/>
                      <a:gd name="connsiteY24" fmla="*/ 162834 h 414483"/>
                      <a:gd name="connsiteX25" fmla="*/ 387211 w 864832"/>
                      <a:gd name="connsiteY25" fmla="*/ 249678 h 414483"/>
                      <a:gd name="connsiteX26" fmla="*/ 354646 w 864832"/>
                      <a:gd name="connsiteY26" fmla="*/ 271389 h 414483"/>
                      <a:gd name="connsiteX27" fmla="*/ 322081 w 864832"/>
                      <a:gd name="connsiteY27" fmla="*/ 303956 h 414483"/>
                      <a:gd name="connsiteX28" fmla="*/ 300371 w 864832"/>
                      <a:gd name="connsiteY28" fmla="*/ 336523 h 414483"/>
                      <a:gd name="connsiteX29" fmla="*/ 224386 w 864832"/>
                      <a:gd name="connsiteY29" fmla="*/ 358234 h 414483"/>
                      <a:gd name="connsiteX30" fmla="*/ 202676 w 864832"/>
                      <a:gd name="connsiteY30" fmla="*/ 325667 h 414483"/>
                      <a:gd name="connsiteX31" fmla="*/ 213531 w 864832"/>
                      <a:gd name="connsiteY31" fmla="*/ 293100 h 414483"/>
                      <a:gd name="connsiteX32" fmla="*/ 300371 w 864832"/>
                      <a:gd name="connsiteY32" fmla="*/ 217111 h 414483"/>
                      <a:gd name="connsiteX33" fmla="*/ 332936 w 864832"/>
                      <a:gd name="connsiteY33" fmla="*/ 184545 h 414483"/>
                      <a:gd name="connsiteX34" fmla="*/ 495761 w 864832"/>
                      <a:gd name="connsiteY34" fmla="*/ 303956 h 414483"/>
                      <a:gd name="connsiteX35" fmla="*/ 484906 w 864832"/>
                      <a:gd name="connsiteY35" fmla="*/ 336523 h 414483"/>
                      <a:gd name="connsiteX36" fmla="*/ 322081 w 864832"/>
                      <a:gd name="connsiteY36" fmla="*/ 325667 h 414483"/>
                      <a:gd name="connsiteX37" fmla="*/ 332936 w 864832"/>
                      <a:gd name="connsiteY37" fmla="*/ 217111 h 414483"/>
                      <a:gd name="connsiteX38" fmla="*/ 365501 w 864832"/>
                      <a:gd name="connsiteY38" fmla="*/ 184545 h 414483"/>
                      <a:gd name="connsiteX39" fmla="*/ 408921 w 864832"/>
                      <a:gd name="connsiteY39" fmla="*/ 119411 h 414483"/>
                      <a:gd name="connsiteX40" fmla="*/ 430631 w 864832"/>
                      <a:gd name="connsiteY40" fmla="*/ 86845 h 414483"/>
                      <a:gd name="connsiteX41" fmla="*/ 495761 w 864832"/>
                      <a:gd name="connsiteY41" fmla="*/ 54278 h 414483"/>
                      <a:gd name="connsiteX42" fmla="*/ 528326 w 864832"/>
                      <a:gd name="connsiteY42" fmla="*/ 43423 h 414483"/>
                      <a:gd name="connsiteX43" fmla="*/ 539181 w 864832"/>
                      <a:gd name="connsiteY43" fmla="*/ 249678 h 414483"/>
                      <a:gd name="connsiteX44" fmla="*/ 474051 w 864832"/>
                      <a:gd name="connsiteY44" fmla="*/ 271389 h 414483"/>
                      <a:gd name="connsiteX45" fmla="*/ 430631 w 864832"/>
                      <a:gd name="connsiteY45" fmla="*/ 303956 h 414483"/>
                      <a:gd name="connsiteX46" fmla="*/ 354646 w 864832"/>
                      <a:gd name="connsiteY46" fmla="*/ 325667 h 414483"/>
                      <a:gd name="connsiteX47" fmla="*/ 322081 w 864832"/>
                      <a:gd name="connsiteY47" fmla="*/ 217111 h 414483"/>
                      <a:gd name="connsiteX48" fmla="*/ 430631 w 864832"/>
                      <a:gd name="connsiteY48" fmla="*/ 173689 h 414483"/>
                      <a:gd name="connsiteX49" fmla="*/ 463196 w 864832"/>
                      <a:gd name="connsiteY49" fmla="*/ 162834 h 414483"/>
                      <a:gd name="connsiteX50" fmla="*/ 615167 w 864832"/>
                      <a:gd name="connsiteY50" fmla="*/ 173689 h 414483"/>
                      <a:gd name="connsiteX51" fmla="*/ 626022 w 864832"/>
                      <a:gd name="connsiteY51" fmla="*/ 282245 h 414483"/>
                      <a:gd name="connsiteX52" fmla="*/ 593457 w 864832"/>
                      <a:gd name="connsiteY52" fmla="*/ 303956 h 414483"/>
                      <a:gd name="connsiteX53" fmla="*/ 441486 w 864832"/>
                      <a:gd name="connsiteY53" fmla="*/ 325667 h 414483"/>
                      <a:gd name="connsiteX54" fmla="*/ 408921 w 864832"/>
                      <a:gd name="connsiteY54" fmla="*/ 347378 h 414483"/>
                      <a:gd name="connsiteX55" fmla="*/ 376356 w 864832"/>
                      <a:gd name="connsiteY55" fmla="*/ 358234 h 414483"/>
                      <a:gd name="connsiteX56" fmla="*/ 332936 w 864832"/>
                      <a:gd name="connsiteY56" fmla="*/ 379945 h 414483"/>
                      <a:gd name="connsiteX57" fmla="*/ 332936 w 864832"/>
                      <a:gd name="connsiteY57" fmla="*/ 293100 h 414483"/>
                      <a:gd name="connsiteX58" fmla="*/ 365501 w 864832"/>
                      <a:gd name="connsiteY58" fmla="*/ 282245 h 414483"/>
                      <a:gd name="connsiteX59" fmla="*/ 398066 w 864832"/>
                      <a:gd name="connsiteY59" fmla="*/ 260534 h 414483"/>
                      <a:gd name="connsiteX60" fmla="*/ 647732 w 864832"/>
                      <a:gd name="connsiteY60" fmla="*/ 238823 h 414483"/>
                      <a:gd name="connsiteX61" fmla="*/ 680297 w 864832"/>
                      <a:gd name="connsiteY61" fmla="*/ 249678 h 414483"/>
                      <a:gd name="connsiteX62" fmla="*/ 647732 w 864832"/>
                      <a:gd name="connsiteY62" fmla="*/ 358234 h 414483"/>
                      <a:gd name="connsiteX63" fmla="*/ 528326 w 864832"/>
                      <a:gd name="connsiteY63" fmla="*/ 390800 h 414483"/>
                      <a:gd name="connsiteX64" fmla="*/ 452341 w 864832"/>
                      <a:gd name="connsiteY64" fmla="*/ 369089 h 414483"/>
                      <a:gd name="connsiteX65" fmla="*/ 463196 w 864832"/>
                      <a:gd name="connsiteY65" fmla="*/ 249678 h 414483"/>
                      <a:gd name="connsiteX66" fmla="*/ 506616 w 864832"/>
                      <a:gd name="connsiteY66" fmla="*/ 227967 h 414483"/>
                      <a:gd name="connsiteX67" fmla="*/ 550036 w 864832"/>
                      <a:gd name="connsiteY67" fmla="*/ 162834 h 414483"/>
                      <a:gd name="connsiteX68" fmla="*/ 571747 w 864832"/>
                      <a:gd name="connsiteY68" fmla="*/ 130267 h 414483"/>
                      <a:gd name="connsiteX69" fmla="*/ 604312 w 864832"/>
                      <a:gd name="connsiteY69" fmla="*/ 75989 h 414483"/>
                      <a:gd name="connsiteX70" fmla="*/ 669442 w 864832"/>
                      <a:gd name="connsiteY70" fmla="*/ 0 h 414483"/>
                      <a:gd name="connsiteX71" fmla="*/ 723717 w 864832"/>
                      <a:gd name="connsiteY71" fmla="*/ 10856 h 414483"/>
                      <a:gd name="connsiteX72" fmla="*/ 745427 w 864832"/>
                      <a:gd name="connsiteY72" fmla="*/ 43423 h 414483"/>
                      <a:gd name="connsiteX73" fmla="*/ 777992 w 864832"/>
                      <a:gd name="connsiteY73" fmla="*/ 86845 h 414483"/>
                      <a:gd name="connsiteX74" fmla="*/ 788847 w 864832"/>
                      <a:gd name="connsiteY74" fmla="*/ 119411 h 414483"/>
                      <a:gd name="connsiteX75" fmla="*/ 777992 w 864832"/>
                      <a:gd name="connsiteY75" fmla="*/ 238823 h 414483"/>
                      <a:gd name="connsiteX76" fmla="*/ 702007 w 864832"/>
                      <a:gd name="connsiteY76" fmla="*/ 282245 h 414483"/>
                      <a:gd name="connsiteX77" fmla="*/ 658587 w 864832"/>
                      <a:gd name="connsiteY77" fmla="*/ 303956 h 414483"/>
                      <a:gd name="connsiteX78" fmla="*/ 636877 w 864832"/>
                      <a:gd name="connsiteY78" fmla="*/ 336523 h 414483"/>
                      <a:gd name="connsiteX79" fmla="*/ 604312 w 864832"/>
                      <a:gd name="connsiteY79" fmla="*/ 238823 h 414483"/>
                      <a:gd name="connsiteX80" fmla="*/ 647732 w 864832"/>
                      <a:gd name="connsiteY80" fmla="*/ 227967 h 414483"/>
                      <a:gd name="connsiteX81" fmla="*/ 734572 w 864832"/>
                      <a:gd name="connsiteY81" fmla="*/ 238823 h 414483"/>
                      <a:gd name="connsiteX82" fmla="*/ 745427 w 864832"/>
                      <a:gd name="connsiteY82" fmla="*/ 369089 h 414483"/>
                      <a:gd name="connsiteX83" fmla="*/ 702007 w 864832"/>
                      <a:gd name="connsiteY83" fmla="*/ 390800 h 414483"/>
                      <a:gd name="connsiteX84" fmla="*/ 593457 w 864832"/>
                      <a:gd name="connsiteY84" fmla="*/ 379945 h 414483"/>
                      <a:gd name="connsiteX85" fmla="*/ 582602 w 864832"/>
                      <a:gd name="connsiteY85" fmla="*/ 336523 h 414483"/>
                      <a:gd name="connsiteX86" fmla="*/ 604312 w 864832"/>
                      <a:gd name="connsiteY86" fmla="*/ 217111 h 414483"/>
                      <a:gd name="connsiteX87" fmla="*/ 615167 w 864832"/>
                      <a:gd name="connsiteY87" fmla="*/ 184545 h 414483"/>
                      <a:gd name="connsiteX88" fmla="*/ 647732 w 864832"/>
                      <a:gd name="connsiteY88" fmla="*/ 162834 h 414483"/>
                      <a:gd name="connsiteX89" fmla="*/ 723717 w 864832"/>
                      <a:gd name="connsiteY89" fmla="*/ 119411 h 414483"/>
                      <a:gd name="connsiteX90" fmla="*/ 810557 w 864832"/>
                      <a:gd name="connsiteY90" fmla="*/ 130267 h 414483"/>
                      <a:gd name="connsiteX91" fmla="*/ 843122 w 864832"/>
                      <a:gd name="connsiteY91" fmla="*/ 141123 h 414483"/>
                      <a:gd name="connsiteX92" fmla="*/ 864832 w 864832"/>
                      <a:gd name="connsiteY92" fmla="*/ 173689 h 414483"/>
                      <a:gd name="connsiteX93" fmla="*/ 712862 w 864832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565 w 863494"/>
                      <a:gd name="connsiteY20" fmla="*/ 230185 h 414483"/>
                      <a:gd name="connsiteX21" fmla="*/ 99048 w 863494"/>
                      <a:gd name="connsiteY21" fmla="*/ 88959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565 w 863494"/>
                      <a:gd name="connsiteY20" fmla="*/ 230185 h 414483"/>
                      <a:gd name="connsiteX21" fmla="*/ 75012 w 863494"/>
                      <a:gd name="connsiteY21" fmla="*/ 89765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94423 w 863494"/>
                      <a:gd name="connsiteY41" fmla="*/ 54278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565 w 863494"/>
                      <a:gd name="connsiteY20" fmla="*/ 230185 h 414483"/>
                      <a:gd name="connsiteX21" fmla="*/ 75012 w 863494"/>
                      <a:gd name="connsiteY21" fmla="*/ 89765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65961 w 863494"/>
                      <a:gd name="connsiteY41" fmla="*/ 82725 h 414483"/>
                      <a:gd name="connsiteX42" fmla="*/ 526988 w 863494"/>
                      <a:gd name="connsiteY42" fmla="*/ 43423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60534 h 414483"/>
                      <a:gd name="connsiteX1" fmla="*/ 136208 w 863494"/>
                      <a:gd name="connsiteY1" fmla="*/ 238823 h 414483"/>
                      <a:gd name="connsiteX2" fmla="*/ 136208 w 863494"/>
                      <a:gd name="connsiteY2" fmla="*/ 162834 h 414483"/>
                      <a:gd name="connsiteX3" fmla="*/ 168773 w 863494"/>
                      <a:gd name="connsiteY3" fmla="*/ 151978 h 414483"/>
                      <a:gd name="connsiteX4" fmla="*/ 223048 w 863494"/>
                      <a:gd name="connsiteY4" fmla="*/ 173689 h 414483"/>
                      <a:gd name="connsiteX5" fmla="*/ 223048 w 863494"/>
                      <a:gd name="connsiteY5" fmla="*/ 271389 h 414483"/>
                      <a:gd name="connsiteX6" fmla="*/ 190483 w 863494"/>
                      <a:gd name="connsiteY6" fmla="*/ 293100 h 414483"/>
                      <a:gd name="connsiteX7" fmla="*/ 92788 w 863494"/>
                      <a:gd name="connsiteY7" fmla="*/ 282245 h 414483"/>
                      <a:gd name="connsiteX8" fmla="*/ 103643 w 863494"/>
                      <a:gd name="connsiteY8" fmla="*/ 206256 h 414483"/>
                      <a:gd name="connsiteX9" fmla="*/ 35052 w 863494"/>
                      <a:gd name="connsiteY9" fmla="*/ 153438 h 414483"/>
                      <a:gd name="connsiteX10" fmla="*/ 147063 w 863494"/>
                      <a:gd name="connsiteY10" fmla="*/ 151978 h 414483"/>
                      <a:gd name="connsiteX11" fmla="*/ 212193 w 863494"/>
                      <a:gd name="connsiteY11" fmla="*/ 130267 h 414483"/>
                      <a:gd name="connsiteX12" fmla="*/ 288178 w 863494"/>
                      <a:gd name="connsiteY12" fmla="*/ 141123 h 414483"/>
                      <a:gd name="connsiteX13" fmla="*/ 244758 w 863494"/>
                      <a:gd name="connsiteY13" fmla="*/ 314812 h 414483"/>
                      <a:gd name="connsiteX14" fmla="*/ 223048 w 863494"/>
                      <a:gd name="connsiteY14" fmla="*/ 358234 h 414483"/>
                      <a:gd name="connsiteX15" fmla="*/ 201338 w 863494"/>
                      <a:gd name="connsiteY15" fmla="*/ 390800 h 414483"/>
                      <a:gd name="connsiteX16" fmla="*/ 38512 w 863494"/>
                      <a:gd name="connsiteY16" fmla="*/ 379945 h 414483"/>
                      <a:gd name="connsiteX17" fmla="*/ 49367 w 863494"/>
                      <a:gd name="connsiteY17" fmla="*/ 293100 h 414483"/>
                      <a:gd name="connsiteX18" fmla="*/ 1589 w 863494"/>
                      <a:gd name="connsiteY18" fmla="*/ 223548 h 414483"/>
                      <a:gd name="connsiteX19" fmla="*/ 136208 w 863494"/>
                      <a:gd name="connsiteY19" fmla="*/ 227967 h 414483"/>
                      <a:gd name="connsiteX20" fmla="*/ 1565 w 863494"/>
                      <a:gd name="connsiteY20" fmla="*/ 230185 h 414483"/>
                      <a:gd name="connsiteX21" fmla="*/ 75012 w 863494"/>
                      <a:gd name="connsiteY21" fmla="*/ 89765 h 414483"/>
                      <a:gd name="connsiteX22" fmla="*/ 205008 w 863494"/>
                      <a:gd name="connsiteY22" fmla="*/ 82669 h 414483"/>
                      <a:gd name="connsiteX23" fmla="*/ 375018 w 863494"/>
                      <a:gd name="connsiteY23" fmla="*/ 97700 h 414483"/>
                      <a:gd name="connsiteX24" fmla="*/ 396728 w 863494"/>
                      <a:gd name="connsiteY24" fmla="*/ 162834 h 414483"/>
                      <a:gd name="connsiteX25" fmla="*/ 385873 w 863494"/>
                      <a:gd name="connsiteY25" fmla="*/ 249678 h 414483"/>
                      <a:gd name="connsiteX26" fmla="*/ 353308 w 863494"/>
                      <a:gd name="connsiteY26" fmla="*/ 271389 h 414483"/>
                      <a:gd name="connsiteX27" fmla="*/ 320743 w 863494"/>
                      <a:gd name="connsiteY27" fmla="*/ 303956 h 414483"/>
                      <a:gd name="connsiteX28" fmla="*/ 299033 w 863494"/>
                      <a:gd name="connsiteY28" fmla="*/ 336523 h 414483"/>
                      <a:gd name="connsiteX29" fmla="*/ 223048 w 863494"/>
                      <a:gd name="connsiteY29" fmla="*/ 358234 h 414483"/>
                      <a:gd name="connsiteX30" fmla="*/ 201338 w 863494"/>
                      <a:gd name="connsiteY30" fmla="*/ 325667 h 414483"/>
                      <a:gd name="connsiteX31" fmla="*/ 212193 w 863494"/>
                      <a:gd name="connsiteY31" fmla="*/ 293100 h 414483"/>
                      <a:gd name="connsiteX32" fmla="*/ 299033 w 863494"/>
                      <a:gd name="connsiteY32" fmla="*/ 217111 h 414483"/>
                      <a:gd name="connsiteX33" fmla="*/ 331598 w 863494"/>
                      <a:gd name="connsiteY33" fmla="*/ 184545 h 414483"/>
                      <a:gd name="connsiteX34" fmla="*/ 494423 w 863494"/>
                      <a:gd name="connsiteY34" fmla="*/ 303956 h 414483"/>
                      <a:gd name="connsiteX35" fmla="*/ 483568 w 863494"/>
                      <a:gd name="connsiteY35" fmla="*/ 336523 h 414483"/>
                      <a:gd name="connsiteX36" fmla="*/ 320743 w 863494"/>
                      <a:gd name="connsiteY36" fmla="*/ 325667 h 414483"/>
                      <a:gd name="connsiteX37" fmla="*/ 331598 w 863494"/>
                      <a:gd name="connsiteY37" fmla="*/ 217111 h 414483"/>
                      <a:gd name="connsiteX38" fmla="*/ 364163 w 863494"/>
                      <a:gd name="connsiteY38" fmla="*/ 184545 h 414483"/>
                      <a:gd name="connsiteX39" fmla="*/ 407583 w 863494"/>
                      <a:gd name="connsiteY39" fmla="*/ 119411 h 414483"/>
                      <a:gd name="connsiteX40" fmla="*/ 429293 w 863494"/>
                      <a:gd name="connsiteY40" fmla="*/ 86845 h 414483"/>
                      <a:gd name="connsiteX41" fmla="*/ 465961 w 863494"/>
                      <a:gd name="connsiteY41" fmla="*/ 82725 h 414483"/>
                      <a:gd name="connsiteX42" fmla="*/ 552611 w 863494"/>
                      <a:gd name="connsiteY42" fmla="*/ 70058 h 414483"/>
                      <a:gd name="connsiteX43" fmla="*/ 537843 w 863494"/>
                      <a:gd name="connsiteY43" fmla="*/ 249678 h 414483"/>
                      <a:gd name="connsiteX44" fmla="*/ 472713 w 863494"/>
                      <a:gd name="connsiteY44" fmla="*/ 271389 h 414483"/>
                      <a:gd name="connsiteX45" fmla="*/ 429293 w 863494"/>
                      <a:gd name="connsiteY45" fmla="*/ 303956 h 414483"/>
                      <a:gd name="connsiteX46" fmla="*/ 353308 w 863494"/>
                      <a:gd name="connsiteY46" fmla="*/ 325667 h 414483"/>
                      <a:gd name="connsiteX47" fmla="*/ 320743 w 863494"/>
                      <a:gd name="connsiteY47" fmla="*/ 217111 h 414483"/>
                      <a:gd name="connsiteX48" fmla="*/ 429293 w 863494"/>
                      <a:gd name="connsiteY48" fmla="*/ 173689 h 414483"/>
                      <a:gd name="connsiteX49" fmla="*/ 461858 w 863494"/>
                      <a:gd name="connsiteY49" fmla="*/ 162834 h 414483"/>
                      <a:gd name="connsiteX50" fmla="*/ 613829 w 863494"/>
                      <a:gd name="connsiteY50" fmla="*/ 173689 h 414483"/>
                      <a:gd name="connsiteX51" fmla="*/ 624684 w 863494"/>
                      <a:gd name="connsiteY51" fmla="*/ 282245 h 414483"/>
                      <a:gd name="connsiteX52" fmla="*/ 592119 w 863494"/>
                      <a:gd name="connsiteY52" fmla="*/ 303956 h 414483"/>
                      <a:gd name="connsiteX53" fmla="*/ 440148 w 863494"/>
                      <a:gd name="connsiteY53" fmla="*/ 325667 h 414483"/>
                      <a:gd name="connsiteX54" fmla="*/ 407583 w 863494"/>
                      <a:gd name="connsiteY54" fmla="*/ 347378 h 414483"/>
                      <a:gd name="connsiteX55" fmla="*/ 375018 w 863494"/>
                      <a:gd name="connsiteY55" fmla="*/ 358234 h 414483"/>
                      <a:gd name="connsiteX56" fmla="*/ 331598 w 863494"/>
                      <a:gd name="connsiteY56" fmla="*/ 379945 h 414483"/>
                      <a:gd name="connsiteX57" fmla="*/ 331598 w 863494"/>
                      <a:gd name="connsiteY57" fmla="*/ 293100 h 414483"/>
                      <a:gd name="connsiteX58" fmla="*/ 364163 w 863494"/>
                      <a:gd name="connsiteY58" fmla="*/ 282245 h 414483"/>
                      <a:gd name="connsiteX59" fmla="*/ 396728 w 863494"/>
                      <a:gd name="connsiteY59" fmla="*/ 260534 h 414483"/>
                      <a:gd name="connsiteX60" fmla="*/ 646394 w 863494"/>
                      <a:gd name="connsiteY60" fmla="*/ 238823 h 414483"/>
                      <a:gd name="connsiteX61" fmla="*/ 678959 w 863494"/>
                      <a:gd name="connsiteY61" fmla="*/ 249678 h 414483"/>
                      <a:gd name="connsiteX62" fmla="*/ 646394 w 863494"/>
                      <a:gd name="connsiteY62" fmla="*/ 358234 h 414483"/>
                      <a:gd name="connsiteX63" fmla="*/ 526988 w 863494"/>
                      <a:gd name="connsiteY63" fmla="*/ 390800 h 414483"/>
                      <a:gd name="connsiteX64" fmla="*/ 451003 w 863494"/>
                      <a:gd name="connsiteY64" fmla="*/ 369089 h 414483"/>
                      <a:gd name="connsiteX65" fmla="*/ 461858 w 863494"/>
                      <a:gd name="connsiteY65" fmla="*/ 249678 h 414483"/>
                      <a:gd name="connsiteX66" fmla="*/ 505278 w 863494"/>
                      <a:gd name="connsiteY66" fmla="*/ 227967 h 414483"/>
                      <a:gd name="connsiteX67" fmla="*/ 548698 w 863494"/>
                      <a:gd name="connsiteY67" fmla="*/ 162834 h 414483"/>
                      <a:gd name="connsiteX68" fmla="*/ 570409 w 863494"/>
                      <a:gd name="connsiteY68" fmla="*/ 130267 h 414483"/>
                      <a:gd name="connsiteX69" fmla="*/ 602974 w 863494"/>
                      <a:gd name="connsiteY69" fmla="*/ 75989 h 414483"/>
                      <a:gd name="connsiteX70" fmla="*/ 668104 w 863494"/>
                      <a:gd name="connsiteY70" fmla="*/ 0 h 414483"/>
                      <a:gd name="connsiteX71" fmla="*/ 722379 w 863494"/>
                      <a:gd name="connsiteY71" fmla="*/ 10856 h 414483"/>
                      <a:gd name="connsiteX72" fmla="*/ 744089 w 863494"/>
                      <a:gd name="connsiteY72" fmla="*/ 43423 h 414483"/>
                      <a:gd name="connsiteX73" fmla="*/ 776654 w 863494"/>
                      <a:gd name="connsiteY73" fmla="*/ 86845 h 414483"/>
                      <a:gd name="connsiteX74" fmla="*/ 787509 w 863494"/>
                      <a:gd name="connsiteY74" fmla="*/ 119411 h 414483"/>
                      <a:gd name="connsiteX75" fmla="*/ 776654 w 863494"/>
                      <a:gd name="connsiteY75" fmla="*/ 238823 h 414483"/>
                      <a:gd name="connsiteX76" fmla="*/ 700669 w 863494"/>
                      <a:gd name="connsiteY76" fmla="*/ 282245 h 414483"/>
                      <a:gd name="connsiteX77" fmla="*/ 657249 w 863494"/>
                      <a:gd name="connsiteY77" fmla="*/ 303956 h 414483"/>
                      <a:gd name="connsiteX78" fmla="*/ 635539 w 863494"/>
                      <a:gd name="connsiteY78" fmla="*/ 336523 h 414483"/>
                      <a:gd name="connsiteX79" fmla="*/ 602974 w 863494"/>
                      <a:gd name="connsiteY79" fmla="*/ 238823 h 414483"/>
                      <a:gd name="connsiteX80" fmla="*/ 646394 w 863494"/>
                      <a:gd name="connsiteY80" fmla="*/ 227967 h 414483"/>
                      <a:gd name="connsiteX81" fmla="*/ 733234 w 863494"/>
                      <a:gd name="connsiteY81" fmla="*/ 238823 h 414483"/>
                      <a:gd name="connsiteX82" fmla="*/ 744089 w 863494"/>
                      <a:gd name="connsiteY82" fmla="*/ 369089 h 414483"/>
                      <a:gd name="connsiteX83" fmla="*/ 700669 w 863494"/>
                      <a:gd name="connsiteY83" fmla="*/ 390800 h 414483"/>
                      <a:gd name="connsiteX84" fmla="*/ 592119 w 863494"/>
                      <a:gd name="connsiteY84" fmla="*/ 379945 h 414483"/>
                      <a:gd name="connsiteX85" fmla="*/ 581264 w 863494"/>
                      <a:gd name="connsiteY85" fmla="*/ 336523 h 414483"/>
                      <a:gd name="connsiteX86" fmla="*/ 602974 w 863494"/>
                      <a:gd name="connsiteY86" fmla="*/ 217111 h 414483"/>
                      <a:gd name="connsiteX87" fmla="*/ 613829 w 863494"/>
                      <a:gd name="connsiteY87" fmla="*/ 184545 h 414483"/>
                      <a:gd name="connsiteX88" fmla="*/ 646394 w 863494"/>
                      <a:gd name="connsiteY88" fmla="*/ 162834 h 414483"/>
                      <a:gd name="connsiteX89" fmla="*/ 722379 w 863494"/>
                      <a:gd name="connsiteY89" fmla="*/ 119411 h 414483"/>
                      <a:gd name="connsiteX90" fmla="*/ 809219 w 863494"/>
                      <a:gd name="connsiteY90" fmla="*/ 130267 h 414483"/>
                      <a:gd name="connsiteX91" fmla="*/ 841784 w 863494"/>
                      <a:gd name="connsiteY91" fmla="*/ 141123 h 414483"/>
                      <a:gd name="connsiteX92" fmla="*/ 863494 w 863494"/>
                      <a:gd name="connsiteY92" fmla="*/ 173689 h 414483"/>
                      <a:gd name="connsiteX93" fmla="*/ 711524 w 863494"/>
                      <a:gd name="connsiteY93" fmla="*/ 336523 h 414483"/>
                      <a:gd name="connsiteX0" fmla="*/ 201338 w 863494"/>
                      <a:gd name="connsiteY0" fmla="*/ 249706 h 403655"/>
                      <a:gd name="connsiteX1" fmla="*/ 136208 w 863494"/>
                      <a:gd name="connsiteY1" fmla="*/ 227995 h 403655"/>
                      <a:gd name="connsiteX2" fmla="*/ 136208 w 863494"/>
                      <a:gd name="connsiteY2" fmla="*/ 152006 h 403655"/>
                      <a:gd name="connsiteX3" fmla="*/ 168773 w 863494"/>
                      <a:gd name="connsiteY3" fmla="*/ 141150 h 403655"/>
                      <a:gd name="connsiteX4" fmla="*/ 223048 w 863494"/>
                      <a:gd name="connsiteY4" fmla="*/ 162861 h 403655"/>
                      <a:gd name="connsiteX5" fmla="*/ 223048 w 863494"/>
                      <a:gd name="connsiteY5" fmla="*/ 260561 h 403655"/>
                      <a:gd name="connsiteX6" fmla="*/ 190483 w 863494"/>
                      <a:gd name="connsiteY6" fmla="*/ 282272 h 403655"/>
                      <a:gd name="connsiteX7" fmla="*/ 92788 w 863494"/>
                      <a:gd name="connsiteY7" fmla="*/ 271417 h 403655"/>
                      <a:gd name="connsiteX8" fmla="*/ 103643 w 863494"/>
                      <a:gd name="connsiteY8" fmla="*/ 195428 h 403655"/>
                      <a:gd name="connsiteX9" fmla="*/ 35052 w 863494"/>
                      <a:gd name="connsiteY9" fmla="*/ 142610 h 403655"/>
                      <a:gd name="connsiteX10" fmla="*/ 147063 w 863494"/>
                      <a:gd name="connsiteY10" fmla="*/ 141150 h 403655"/>
                      <a:gd name="connsiteX11" fmla="*/ 212193 w 863494"/>
                      <a:gd name="connsiteY11" fmla="*/ 119439 h 403655"/>
                      <a:gd name="connsiteX12" fmla="*/ 288178 w 863494"/>
                      <a:gd name="connsiteY12" fmla="*/ 130295 h 403655"/>
                      <a:gd name="connsiteX13" fmla="*/ 244758 w 863494"/>
                      <a:gd name="connsiteY13" fmla="*/ 303984 h 403655"/>
                      <a:gd name="connsiteX14" fmla="*/ 223048 w 863494"/>
                      <a:gd name="connsiteY14" fmla="*/ 347406 h 403655"/>
                      <a:gd name="connsiteX15" fmla="*/ 201338 w 863494"/>
                      <a:gd name="connsiteY15" fmla="*/ 379972 h 403655"/>
                      <a:gd name="connsiteX16" fmla="*/ 38512 w 863494"/>
                      <a:gd name="connsiteY16" fmla="*/ 369117 h 403655"/>
                      <a:gd name="connsiteX17" fmla="*/ 49367 w 863494"/>
                      <a:gd name="connsiteY17" fmla="*/ 282272 h 403655"/>
                      <a:gd name="connsiteX18" fmla="*/ 1589 w 863494"/>
                      <a:gd name="connsiteY18" fmla="*/ 212720 h 403655"/>
                      <a:gd name="connsiteX19" fmla="*/ 136208 w 863494"/>
                      <a:gd name="connsiteY19" fmla="*/ 217139 h 403655"/>
                      <a:gd name="connsiteX20" fmla="*/ 1565 w 863494"/>
                      <a:gd name="connsiteY20" fmla="*/ 219357 h 403655"/>
                      <a:gd name="connsiteX21" fmla="*/ 75012 w 863494"/>
                      <a:gd name="connsiteY21" fmla="*/ 78937 h 403655"/>
                      <a:gd name="connsiteX22" fmla="*/ 205008 w 863494"/>
                      <a:gd name="connsiteY22" fmla="*/ 71841 h 403655"/>
                      <a:gd name="connsiteX23" fmla="*/ 375018 w 863494"/>
                      <a:gd name="connsiteY23" fmla="*/ 86872 h 403655"/>
                      <a:gd name="connsiteX24" fmla="*/ 396728 w 863494"/>
                      <a:gd name="connsiteY24" fmla="*/ 152006 h 403655"/>
                      <a:gd name="connsiteX25" fmla="*/ 385873 w 863494"/>
                      <a:gd name="connsiteY25" fmla="*/ 238850 h 403655"/>
                      <a:gd name="connsiteX26" fmla="*/ 353308 w 863494"/>
                      <a:gd name="connsiteY26" fmla="*/ 260561 h 403655"/>
                      <a:gd name="connsiteX27" fmla="*/ 320743 w 863494"/>
                      <a:gd name="connsiteY27" fmla="*/ 293128 h 403655"/>
                      <a:gd name="connsiteX28" fmla="*/ 299033 w 863494"/>
                      <a:gd name="connsiteY28" fmla="*/ 325695 h 403655"/>
                      <a:gd name="connsiteX29" fmla="*/ 223048 w 863494"/>
                      <a:gd name="connsiteY29" fmla="*/ 347406 h 403655"/>
                      <a:gd name="connsiteX30" fmla="*/ 201338 w 863494"/>
                      <a:gd name="connsiteY30" fmla="*/ 314839 h 403655"/>
                      <a:gd name="connsiteX31" fmla="*/ 212193 w 863494"/>
                      <a:gd name="connsiteY31" fmla="*/ 282272 h 403655"/>
                      <a:gd name="connsiteX32" fmla="*/ 299033 w 863494"/>
                      <a:gd name="connsiteY32" fmla="*/ 206283 h 403655"/>
                      <a:gd name="connsiteX33" fmla="*/ 331598 w 863494"/>
                      <a:gd name="connsiteY33" fmla="*/ 173717 h 403655"/>
                      <a:gd name="connsiteX34" fmla="*/ 494423 w 863494"/>
                      <a:gd name="connsiteY34" fmla="*/ 293128 h 403655"/>
                      <a:gd name="connsiteX35" fmla="*/ 483568 w 863494"/>
                      <a:gd name="connsiteY35" fmla="*/ 325695 h 403655"/>
                      <a:gd name="connsiteX36" fmla="*/ 320743 w 863494"/>
                      <a:gd name="connsiteY36" fmla="*/ 314839 h 403655"/>
                      <a:gd name="connsiteX37" fmla="*/ 331598 w 863494"/>
                      <a:gd name="connsiteY37" fmla="*/ 206283 h 403655"/>
                      <a:gd name="connsiteX38" fmla="*/ 364163 w 863494"/>
                      <a:gd name="connsiteY38" fmla="*/ 173717 h 403655"/>
                      <a:gd name="connsiteX39" fmla="*/ 407583 w 863494"/>
                      <a:gd name="connsiteY39" fmla="*/ 108583 h 403655"/>
                      <a:gd name="connsiteX40" fmla="*/ 429293 w 863494"/>
                      <a:gd name="connsiteY40" fmla="*/ 76017 h 403655"/>
                      <a:gd name="connsiteX41" fmla="*/ 465961 w 863494"/>
                      <a:gd name="connsiteY41" fmla="*/ 71897 h 403655"/>
                      <a:gd name="connsiteX42" fmla="*/ 552611 w 863494"/>
                      <a:gd name="connsiteY42" fmla="*/ 59230 h 403655"/>
                      <a:gd name="connsiteX43" fmla="*/ 537843 w 863494"/>
                      <a:gd name="connsiteY43" fmla="*/ 238850 h 403655"/>
                      <a:gd name="connsiteX44" fmla="*/ 472713 w 863494"/>
                      <a:gd name="connsiteY44" fmla="*/ 260561 h 403655"/>
                      <a:gd name="connsiteX45" fmla="*/ 429293 w 863494"/>
                      <a:gd name="connsiteY45" fmla="*/ 293128 h 403655"/>
                      <a:gd name="connsiteX46" fmla="*/ 353308 w 863494"/>
                      <a:gd name="connsiteY46" fmla="*/ 314839 h 403655"/>
                      <a:gd name="connsiteX47" fmla="*/ 320743 w 863494"/>
                      <a:gd name="connsiteY47" fmla="*/ 206283 h 403655"/>
                      <a:gd name="connsiteX48" fmla="*/ 429293 w 863494"/>
                      <a:gd name="connsiteY48" fmla="*/ 162861 h 403655"/>
                      <a:gd name="connsiteX49" fmla="*/ 461858 w 863494"/>
                      <a:gd name="connsiteY49" fmla="*/ 152006 h 403655"/>
                      <a:gd name="connsiteX50" fmla="*/ 613829 w 863494"/>
                      <a:gd name="connsiteY50" fmla="*/ 162861 h 403655"/>
                      <a:gd name="connsiteX51" fmla="*/ 624684 w 863494"/>
                      <a:gd name="connsiteY51" fmla="*/ 271417 h 403655"/>
                      <a:gd name="connsiteX52" fmla="*/ 592119 w 863494"/>
                      <a:gd name="connsiteY52" fmla="*/ 293128 h 403655"/>
                      <a:gd name="connsiteX53" fmla="*/ 440148 w 863494"/>
                      <a:gd name="connsiteY53" fmla="*/ 314839 h 403655"/>
                      <a:gd name="connsiteX54" fmla="*/ 407583 w 863494"/>
                      <a:gd name="connsiteY54" fmla="*/ 336550 h 403655"/>
                      <a:gd name="connsiteX55" fmla="*/ 375018 w 863494"/>
                      <a:gd name="connsiteY55" fmla="*/ 347406 h 403655"/>
                      <a:gd name="connsiteX56" fmla="*/ 331598 w 863494"/>
                      <a:gd name="connsiteY56" fmla="*/ 369117 h 403655"/>
                      <a:gd name="connsiteX57" fmla="*/ 331598 w 863494"/>
                      <a:gd name="connsiteY57" fmla="*/ 282272 h 403655"/>
                      <a:gd name="connsiteX58" fmla="*/ 364163 w 863494"/>
                      <a:gd name="connsiteY58" fmla="*/ 271417 h 403655"/>
                      <a:gd name="connsiteX59" fmla="*/ 396728 w 863494"/>
                      <a:gd name="connsiteY59" fmla="*/ 249706 h 403655"/>
                      <a:gd name="connsiteX60" fmla="*/ 646394 w 863494"/>
                      <a:gd name="connsiteY60" fmla="*/ 227995 h 403655"/>
                      <a:gd name="connsiteX61" fmla="*/ 678959 w 863494"/>
                      <a:gd name="connsiteY61" fmla="*/ 238850 h 403655"/>
                      <a:gd name="connsiteX62" fmla="*/ 646394 w 863494"/>
                      <a:gd name="connsiteY62" fmla="*/ 347406 h 403655"/>
                      <a:gd name="connsiteX63" fmla="*/ 526988 w 863494"/>
                      <a:gd name="connsiteY63" fmla="*/ 379972 h 403655"/>
                      <a:gd name="connsiteX64" fmla="*/ 451003 w 863494"/>
                      <a:gd name="connsiteY64" fmla="*/ 358261 h 403655"/>
                      <a:gd name="connsiteX65" fmla="*/ 461858 w 863494"/>
                      <a:gd name="connsiteY65" fmla="*/ 238850 h 403655"/>
                      <a:gd name="connsiteX66" fmla="*/ 505278 w 863494"/>
                      <a:gd name="connsiteY66" fmla="*/ 217139 h 403655"/>
                      <a:gd name="connsiteX67" fmla="*/ 548698 w 863494"/>
                      <a:gd name="connsiteY67" fmla="*/ 152006 h 403655"/>
                      <a:gd name="connsiteX68" fmla="*/ 570409 w 863494"/>
                      <a:gd name="connsiteY68" fmla="*/ 119439 h 403655"/>
                      <a:gd name="connsiteX69" fmla="*/ 602974 w 863494"/>
                      <a:gd name="connsiteY69" fmla="*/ 65161 h 403655"/>
                      <a:gd name="connsiteX70" fmla="*/ 658201 w 863494"/>
                      <a:gd name="connsiteY70" fmla="*/ 26161 h 403655"/>
                      <a:gd name="connsiteX71" fmla="*/ 722379 w 863494"/>
                      <a:gd name="connsiteY71" fmla="*/ 28 h 403655"/>
                      <a:gd name="connsiteX72" fmla="*/ 744089 w 863494"/>
                      <a:gd name="connsiteY72" fmla="*/ 32595 h 403655"/>
                      <a:gd name="connsiteX73" fmla="*/ 776654 w 863494"/>
                      <a:gd name="connsiteY73" fmla="*/ 76017 h 403655"/>
                      <a:gd name="connsiteX74" fmla="*/ 787509 w 863494"/>
                      <a:gd name="connsiteY74" fmla="*/ 108583 h 403655"/>
                      <a:gd name="connsiteX75" fmla="*/ 776654 w 863494"/>
                      <a:gd name="connsiteY75" fmla="*/ 227995 h 403655"/>
                      <a:gd name="connsiteX76" fmla="*/ 700669 w 863494"/>
                      <a:gd name="connsiteY76" fmla="*/ 271417 h 403655"/>
                      <a:gd name="connsiteX77" fmla="*/ 657249 w 863494"/>
                      <a:gd name="connsiteY77" fmla="*/ 293128 h 403655"/>
                      <a:gd name="connsiteX78" fmla="*/ 635539 w 863494"/>
                      <a:gd name="connsiteY78" fmla="*/ 325695 h 403655"/>
                      <a:gd name="connsiteX79" fmla="*/ 602974 w 863494"/>
                      <a:gd name="connsiteY79" fmla="*/ 227995 h 403655"/>
                      <a:gd name="connsiteX80" fmla="*/ 646394 w 863494"/>
                      <a:gd name="connsiteY80" fmla="*/ 217139 h 403655"/>
                      <a:gd name="connsiteX81" fmla="*/ 733234 w 863494"/>
                      <a:gd name="connsiteY81" fmla="*/ 227995 h 403655"/>
                      <a:gd name="connsiteX82" fmla="*/ 744089 w 863494"/>
                      <a:gd name="connsiteY82" fmla="*/ 358261 h 403655"/>
                      <a:gd name="connsiteX83" fmla="*/ 700669 w 863494"/>
                      <a:gd name="connsiteY83" fmla="*/ 379972 h 403655"/>
                      <a:gd name="connsiteX84" fmla="*/ 592119 w 863494"/>
                      <a:gd name="connsiteY84" fmla="*/ 369117 h 403655"/>
                      <a:gd name="connsiteX85" fmla="*/ 581264 w 863494"/>
                      <a:gd name="connsiteY85" fmla="*/ 325695 h 403655"/>
                      <a:gd name="connsiteX86" fmla="*/ 602974 w 863494"/>
                      <a:gd name="connsiteY86" fmla="*/ 206283 h 403655"/>
                      <a:gd name="connsiteX87" fmla="*/ 613829 w 863494"/>
                      <a:gd name="connsiteY87" fmla="*/ 173717 h 403655"/>
                      <a:gd name="connsiteX88" fmla="*/ 646394 w 863494"/>
                      <a:gd name="connsiteY88" fmla="*/ 152006 h 403655"/>
                      <a:gd name="connsiteX89" fmla="*/ 722379 w 863494"/>
                      <a:gd name="connsiteY89" fmla="*/ 108583 h 403655"/>
                      <a:gd name="connsiteX90" fmla="*/ 809219 w 863494"/>
                      <a:gd name="connsiteY90" fmla="*/ 119439 h 403655"/>
                      <a:gd name="connsiteX91" fmla="*/ 841784 w 863494"/>
                      <a:gd name="connsiteY91" fmla="*/ 130295 h 403655"/>
                      <a:gd name="connsiteX92" fmla="*/ 863494 w 863494"/>
                      <a:gd name="connsiteY92" fmla="*/ 162861 h 403655"/>
                      <a:gd name="connsiteX93" fmla="*/ 711524 w 863494"/>
                      <a:gd name="connsiteY93" fmla="*/ 325695 h 403655"/>
                      <a:gd name="connsiteX0" fmla="*/ 201338 w 863494"/>
                      <a:gd name="connsiteY0" fmla="*/ 223545 h 377494"/>
                      <a:gd name="connsiteX1" fmla="*/ 136208 w 863494"/>
                      <a:gd name="connsiteY1" fmla="*/ 201834 h 377494"/>
                      <a:gd name="connsiteX2" fmla="*/ 136208 w 863494"/>
                      <a:gd name="connsiteY2" fmla="*/ 125845 h 377494"/>
                      <a:gd name="connsiteX3" fmla="*/ 168773 w 863494"/>
                      <a:gd name="connsiteY3" fmla="*/ 114989 h 377494"/>
                      <a:gd name="connsiteX4" fmla="*/ 223048 w 863494"/>
                      <a:gd name="connsiteY4" fmla="*/ 136700 h 377494"/>
                      <a:gd name="connsiteX5" fmla="*/ 223048 w 863494"/>
                      <a:gd name="connsiteY5" fmla="*/ 234400 h 377494"/>
                      <a:gd name="connsiteX6" fmla="*/ 190483 w 863494"/>
                      <a:gd name="connsiteY6" fmla="*/ 256111 h 377494"/>
                      <a:gd name="connsiteX7" fmla="*/ 92788 w 863494"/>
                      <a:gd name="connsiteY7" fmla="*/ 245256 h 377494"/>
                      <a:gd name="connsiteX8" fmla="*/ 103643 w 863494"/>
                      <a:gd name="connsiteY8" fmla="*/ 169267 h 377494"/>
                      <a:gd name="connsiteX9" fmla="*/ 35052 w 863494"/>
                      <a:gd name="connsiteY9" fmla="*/ 116449 h 377494"/>
                      <a:gd name="connsiteX10" fmla="*/ 147063 w 863494"/>
                      <a:gd name="connsiteY10" fmla="*/ 114989 h 377494"/>
                      <a:gd name="connsiteX11" fmla="*/ 212193 w 863494"/>
                      <a:gd name="connsiteY11" fmla="*/ 93278 h 377494"/>
                      <a:gd name="connsiteX12" fmla="*/ 288178 w 863494"/>
                      <a:gd name="connsiteY12" fmla="*/ 104134 h 377494"/>
                      <a:gd name="connsiteX13" fmla="*/ 244758 w 863494"/>
                      <a:gd name="connsiteY13" fmla="*/ 277823 h 377494"/>
                      <a:gd name="connsiteX14" fmla="*/ 223048 w 863494"/>
                      <a:gd name="connsiteY14" fmla="*/ 321245 h 377494"/>
                      <a:gd name="connsiteX15" fmla="*/ 201338 w 863494"/>
                      <a:gd name="connsiteY15" fmla="*/ 353811 h 377494"/>
                      <a:gd name="connsiteX16" fmla="*/ 38512 w 863494"/>
                      <a:gd name="connsiteY16" fmla="*/ 342956 h 377494"/>
                      <a:gd name="connsiteX17" fmla="*/ 49367 w 863494"/>
                      <a:gd name="connsiteY17" fmla="*/ 256111 h 377494"/>
                      <a:gd name="connsiteX18" fmla="*/ 1589 w 863494"/>
                      <a:gd name="connsiteY18" fmla="*/ 186559 h 377494"/>
                      <a:gd name="connsiteX19" fmla="*/ 136208 w 863494"/>
                      <a:gd name="connsiteY19" fmla="*/ 190978 h 377494"/>
                      <a:gd name="connsiteX20" fmla="*/ 1565 w 863494"/>
                      <a:gd name="connsiteY20" fmla="*/ 193196 h 377494"/>
                      <a:gd name="connsiteX21" fmla="*/ 75012 w 863494"/>
                      <a:gd name="connsiteY21" fmla="*/ 52776 h 377494"/>
                      <a:gd name="connsiteX22" fmla="*/ 205008 w 863494"/>
                      <a:gd name="connsiteY22" fmla="*/ 45680 h 377494"/>
                      <a:gd name="connsiteX23" fmla="*/ 375018 w 863494"/>
                      <a:gd name="connsiteY23" fmla="*/ 60711 h 377494"/>
                      <a:gd name="connsiteX24" fmla="*/ 396728 w 863494"/>
                      <a:gd name="connsiteY24" fmla="*/ 125845 h 377494"/>
                      <a:gd name="connsiteX25" fmla="*/ 385873 w 863494"/>
                      <a:gd name="connsiteY25" fmla="*/ 212689 h 377494"/>
                      <a:gd name="connsiteX26" fmla="*/ 353308 w 863494"/>
                      <a:gd name="connsiteY26" fmla="*/ 234400 h 377494"/>
                      <a:gd name="connsiteX27" fmla="*/ 320743 w 863494"/>
                      <a:gd name="connsiteY27" fmla="*/ 266967 h 377494"/>
                      <a:gd name="connsiteX28" fmla="*/ 299033 w 863494"/>
                      <a:gd name="connsiteY28" fmla="*/ 299534 h 377494"/>
                      <a:gd name="connsiteX29" fmla="*/ 223048 w 863494"/>
                      <a:gd name="connsiteY29" fmla="*/ 321245 h 377494"/>
                      <a:gd name="connsiteX30" fmla="*/ 201338 w 863494"/>
                      <a:gd name="connsiteY30" fmla="*/ 288678 h 377494"/>
                      <a:gd name="connsiteX31" fmla="*/ 212193 w 863494"/>
                      <a:gd name="connsiteY31" fmla="*/ 256111 h 377494"/>
                      <a:gd name="connsiteX32" fmla="*/ 299033 w 863494"/>
                      <a:gd name="connsiteY32" fmla="*/ 180122 h 377494"/>
                      <a:gd name="connsiteX33" fmla="*/ 331598 w 863494"/>
                      <a:gd name="connsiteY33" fmla="*/ 147556 h 377494"/>
                      <a:gd name="connsiteX34" fmla="*/ 494423 w 863494"/>
                      <a:gd name="connsiteY34" fmla="*/ 266967 h 377494"/>
                      <a:gd name="connsiteX35" fmla="*/ 483568 w 863494"/>
                      <a:gd name="connsiteY35" fmla="*/ 299534 h 377494"/>
                      <a:gd name="connsiteX36" fmla="*/ 320743 w 863494"/>
                      <a:gd name="connsiteY36" fmla="*/ 288678 h 377494"/>
                      <a:gd name="connsiteX37" fmla="*/ 331598 w 863494"/>
                      <a:gd name="connsiteY37" fmla="*/ 180122 h 377494"/>
                      <a:gd name="connsiteX38" fmla="*/ 364163 w 863494"/>
                      <a:gd name="connsiteY38" fmla="*/ 147556 h 377494"/>
                      <a:gd name="connsiteX39" fmla="*/ 407583 w 863494"/>
                      <a:gd name="connsiteY39" fmla="*/ 82422 h 377494"/>
                      <a:gd name="connsiteX40" fmla="*/ 429293 w 863494"/>
                      <a:gd name="connsiteY40" fmla="*/ 49856 h 377494"/>
                      <a:gd name="connsiteX41" fmla="*/ 465961 w 863494"/>
                      <a:gd name="connsiteY41" fmla="*/ 45736 h 377494"/>
                      <a:gd name="connsiteX42" fmla="*/ 552611 w 863494"/>
                      <a:gd name="connsiteY42" fmla="*/ 33069 h 377494"/>
                      <a:gd name="connsiteX43" fmla="*/ 537843 w 863494"/>
                      <a:gd name="connsiteY43" fmla="*/ 212689 h 377494"/>
                      <a:gd name="connsiteX44" fmla="*/ 472713 w 863494"/>
                      <a:gd name="connsiteY44" fmla="*/ 234400 h 377494"/>
                      <a:gd name="connsiteX45" fmla="*/ 429293 w 863494"/>
                      <a:gd name="connsiteY45" fmla="*/ 266967 h 377494"/>
                      <a:gd name="connsiteX46" fmla="*/ 353308 w 863494"/>
                      <a:gd name="connsiteY46" fmla="*/ 288678 h 377494"/>
                      <a:gd name="connsiteX47" fmla="*/ 320743 w 863494"/>
                      <a:gd name="connsiteY47" fmla="*/ 180122 h 377494"/>
                      <a:gd name="connsiteX48" fmla="*/ 429293 w 863494"/>
                      <a:gd name="connsiteY48" fmla="*/ 136700 h 377494"/>
                      <a:gd name="connsiteX49" fmla="*/ 461858 w 863494"/>
                      <a:gd name="connsiteY49" fmla="*/ 125845 h 377494"/>
                      <a:gd name="connsiteX50" fmla="*/ 613829 w 863494"/>
                      <a:gd name="connsiteY50" fmla="*/ 136700 h 377494"/>
                      <a:gd name="connsiteX51" fmla="*/ 624684 w 863494"/>
                      <a:gd name="connsiteY51" fmla="*/ 245256 h 377494"/>
                      <a:gd name="connsiteX52" fmla="*/ 592119 w 863494"/>
                      <a:gd name="connsiteY52" fmla="*/ 266967 h 377494"/>
                      <a:gd name="connsiteX53" fmla="*/ 440148 w 863494"/>
                      <a:gd name="connsiteY53" fmla="*/ 288678 h 377494"/>
                      <a:gd name="connsiteX54" fmla="*/ 407583 w 863494"/>
                      <a:gd name="connsiteY54" fmla="*/ 310389 h 377494"/>
                      <a:gd name="connsiteX55" fmla="*/ 375018 w 863494"/>
                      <a:gd name="connsiteY55" fmla="*/ 321245 h 377494"/>
                      <a:gd name="connsiteX56" fmla="*/ 331598 w 863494"/>
                      <a:gd name="connsiteY56" fmla="*/ 342956 h 377494"/>
                      <a:gd name="connsiteX57" fmla="*/ 331598 w 863494"/>
                      <a:gd name="connsiteY57" fmla="*/ 256111 h 377494"/>
                      <a:gd name="connsiteX58" fmla="*/ 364163 w 863494"/>
                      <a:gd name="connsiteY58" fmla="*/ 245256 h 377494"/>
                      <a:gd name="connsiteX59" fmla="*/ 396728 w 863494"/>
                      <a:gd name="connsiteY59" fmla="*/ 223545 h 377494"/>
                      <a:gd name="connsiteX60" fmla="*/ 646394 w 863494"/>
                      <a:gd name="connsiteY60" fmla="*/ 201834 h 377494"/>
                      <a:gd name="connsiteX61" fmla="*/ 678959 w 863494"/>
                      <a:gd name="connsiteY61" fmla="*/ 212689 h 377494"/>
                      <a:gd name="connsiteX62" fmla="*/ 646394 w 863494"/>
                      <a:gd name="connsiteY62" fmla="*/ 321245 h 377494"/>
                      <a:gd name="connsiteX63" fmla="*/ 526988 w 863494"/>
                      <a:gd name="connsiteY63" fmla="*/ 353811 h 377494"/>
                      <a:gd name="connsiteX64" fmla="*/ 451003 w 863494"/>
                      <a:gd name="connsiteY64" fmla="*/ 332100 h 377494"/>
                      <a:gd name="connsiteX65" fmla="*/ 461858 w 863494"/>
                      <a:gd name="connsiteY65" fmla="*/ 212689 h 377494"/>
                      <a:gd name="connsiteX66" fmla="*/ 505278 w 863494"/>
                      <a:gd name="connsiteY66" fmla="*/ 190978 h 377494"/>
                      <a:gd name="connsiteX67" fmla="*/ 548698 w 863494"/>
                      <a:gd name="connsiteY67" fmla="*/ 125845 h 377494"/>
                      <a:gd name="connsiteX68" fmla="*/ 570409 w 863494"/>
                      <a:gd name="connsiteY68" fmla="*/ 93278 h 377494"/>
                      <a:gd name="connsiteX69" fmla="*/ 602974 w 863494"/>
                      <a:gd name="connsiteY69" fmla="*/ 39000 h 377494"/>
                      <a:gd name="connsiteX70" fmla="*/ 658201 w 863494"/>
                      <a:gd name="connsiteY70" fmla="*/ 0 h 377494"/>
                      <a:gd name="connsiteX71" fmla="*/ 701513 w 863494"/>
                      <a:gd name="connsiteY71" fmla="*/ 29554 h 377494"/>
                      <a:gd name="connsiteX72" fmla="*/ 744089 w 863494"/>
                      <a:gd name="connsiteY72" fmla="*/ 6434 h 377494"/>
                      <a:gd name="connsiteX73" fmla="*/ 776654 w 863494"/>
                      <a:gd name="connsiteY73" fmla="*/ 49856 h 377494"/>
                      <a:gd name="connsiteX74" fmla="*/ 787509 w 863494"/>
                      <a:gd name="connsiteY74" fmla="*/ 82422 h 377494"/>
                      <a:gd name="connsiteX75" fmla="*/ 776654 w 863494"/>
                      <a:gd name="connsiteY75" fmla="*/ 201834 h 377494"/>
                      <a:gd name="connsiteX76" fmla="*/ 700669 w 863494"/>
                      <a:gd name="connsiteY76" fmla="*/ 245256 h 377494"/>
                      <a:gd name="connsiteX77" fmla="*/ 657249 w 863494"/>
                      <a:gd name="connsiteY77" fmla="*/ 266967 h 377494"/>
                      <a:gd name="connsiteX78" fmla="*/ 635539 w 863494"/>
                      <a:gd name="connsiteY78" fmla="*/ 299534 h 377494"/>
                      <a:gd name="connsiteX79" fmla="*/ 602974 w 863494"/>
                      <a:gd name="connsiteY79" fmla="*/ 201834 h 377494"/>
                      <a:gd name="connsiteX80" fmla="*/ 646394 w 863494"/>
                      <a:gd name="connsiteY80" fmla="*/ 190978 h 377494"/>
                      <a:gd name="connsiteX81" fmla="*/ 733234 w 863494"/>
                      <a:gd name="connsiteY81" fmla="*/ 201834 h 377494"/>
                      <a:gd name="connsiteX82" fmla="*/ 744089 w 863494"/>
                      <a:gd name="connsiteY82" fmla="*/ 332100 h 377494"/>
                      <a:gd name="connsiteX83" fmla="*/ 700669 w 863494"/>
                      <a:gd name="connsiteY83" fmla="*/ 353811 h 377494"/>
                      <a:gd name="connsiteX84" fmla="*/ 592119 w 863494"/>
                      <a:gd name="connsiteY84" fmla="*/ 342956 h 377494"/>
                      <a:gd name="connsiteX85" fmla="*/ 581264 w 863494"/>
                      <a:gd name="connsiteY85" fmla="*/ 299534 h 377494"/>
                      <a:gd name="connsiteX86" fmla="*/ 602974 w 863494"/>
                      <a:gd name="connsiteY86" fmla="*/ 180122 h 377494"/>
                      <a:gd name="connsiteX87" fmla="*/ 613829 w 863494"/>
                      <a:gd name="connsiteY87" fmla="*/ 147556 h 377494"/>
                      <a:gd name="connsiteX88" fmla="*/ 646394 w 863494"/>
                      <a:gd name="connsiteY88" fmla="*/ 125845 h 377494"/>
                      <a:gd name="connsiteX89" fmla="*/ 722379 w 863494"/>
                      <a:gd name="connsiteY89" fmla="*/ 82422 h 377494"/>
                      <a:gd name="connsiteX90" fmla="*/ 809219 w 863494"/>
                      <a:gd name="connsiteY90" fmla="*/ 93278 h 377494"/>
                      <a:gd name="connsiteX91" fmla="*/ 841784 w 863494"/>
                      <a:gd name="connsiteY91" fmla="*/ 104134 h 377494"/>
                      <a:gd name="connsiteX92" fmla="*/ 863494 w 863494"/>
                      <a:gd name="connsiteY92" fmla="*/ 136700 h 377494"/>
                      <a:gd name="connsiteX93" fmla="*/ 711524 w 863494"/>
                      <a:gd name="connsiteY93" fmla="*/ 299534 h 377494"/>
                      <a:gd name="connsiteX0" fmla="*/ 201338 w 863494"/>
                      <a:gd name="connsiteY0" fmla="*/ 223545 h 377494"/>
                      <a:gd name="connsiteX1" fmla="*/ 136208 w 863494"/>
                      <a:gd name="connsiteY1" fmla="*/ 201834 h 377494"/>
                      <a:gd name="connsiteX2" fmla="*/ 136208 w 863494"/>
                      <a:gd name="connsiteY2" fmla="*/ 125845 h 377494"/>
                      <a:gd name="connsiteX3" fmla="*/ 168773 w 863494"/>
                      <a:gd name="connsiteY3" fmla="*/ 114989 h 377494"/>
                      <a:gd name="connsiteX4" fmla="*/ 223048 w 863494"/>
                      <a:gd name="connsiteY4" fmla="*/ 136700 h 377494"/>
                      <a:gd name="connsiteX5" fmla="*/ 223048 w 863494"/>
                      <a:gd name="connsiteY5" fmla="*/ 234400 h 377494"/>
                      <a:gd name="connsiteX6" fmla="*/ 190483 w 863494"/>
                      <a:gd name="connsiteY6" fmla="*/ 256111 h 377494"/>
                      <a:gd name="connsiteX7" fmla="*/ 92788 w 863494"/>
                      <a:gd name="connsiteY7" fmla="*/ 245256 h 377494"/>
                      <a:gd name="connsiteX8" fmla="*/ 103643 w 863494"/>
                      <a:gd name="connsiteY8" fmla="*/ 169267 h 377494"/>
                      <a:gd name="connsiteX9" fmla="*/ 35052 w 863494"/>
                      <a:gd name="connsiteY9" fmla="*/ 116449 h 377494"/>
                      <a:gd name="connsiteX10" fmla="*/ 147063 w 863494"/>
                      <a:gd name="connsiteY10" fmla="*/ 114989 h 377494"/>
                      <a:gd name="connsiteX11" fmla="*/ 212193 w 863494"/>
                      <a:gd name="connsiteY11" fmla="*/ 93278 h 377494"/>
                      <a:gd name="connsiteX12" fmla="*/ 288178 w 863494"/>
                      <a:gd name="connsiteY12" fmla="*/ 104134 h 377494"/>
                      <a:gd name="connsiteX13" fmla="*/ 244758 w 863494"/>
                      <a:gd name="connsiteY13" fmla="*/ 277823 h 377494"/>
                      <a:gd name="connsiteX14" fmla="*/ 223048 w 863494"/>
                      <a:gd name="connsiteY14" fmla="*/ 321245 h 377494"/>
                      <a:gd name="connsiteX15" fmla="*/ 201338 w 863494"/>
                      <a:gd name="connsiteY15" fmla="*/ 353811 h 377494"/>
                      <a:gd name="connsiteX16" fmla="*/ 38512 w 863494"/>
                      <a:gd name="connsiteY16" fmla="*/ 342956 h 377494"/>
                      <a:gd name="connsiteX17" fmla="*/ 49367 w 863494"/>
                      <a:gd name="connsiteY17" fmla="*/ 256111 h 377494"/>
                      <a:gd name="connsiteX18" fmla="*/ 1589 w 863494"/>
                      <a:gd name="connsiteY18" fmla="*/ 186559 h 377494"/>
                      <a:gd name="connsiteX19" fmla="*/ 136208 w 863494"/>
                      <a:gd name="connsiteY19" fmla="*/ 190978 h 377494"/>
                      <a:gd name="connsiteX20" fmla="*/ 1565 w 863494"/>
                      <a:gd name="connsiteY20" fmla="*/ 193196 h 377494"/>
                      <a:gd name="connsiteX21" fmla="*/ 75012 w 863494"/>
                      <a:gd name="connsiteY21" fmla="*/ 52776 h 377494"/>
                      <a:gd name="connsiteX22" fmla="*/ 205008 w 863494"/>
                      <a:gd name="connsiteY22" fmla="*/ 45680 h 377494"/>
                      <a:gd name="connsiteX23" fmla="*/ 375018 w 863494"/>
                      <a:gd name="connsiteY23" fmla="*/ 60711 h 377494"/>
                      <a:gd name="connsiteX24" fmla="*/ 396728 w 863494"/>
                      <a:gd name="connsiteY24" fmla="*/ 125845 h 377494"/>
                      <a:gd name="connsiteX25" fmla="*/ 385873 w 863494"/>
                      <a:gd name="connsiteY25" fmla="*/ 212689 h 377494"/>
                      <a:gd name="connsiteX26" fmla="*/ 353308 w 863494"/>
                      <a:gd name="connsiteY26" fmla="*/ 234400 h 377494"/>
                      <a:gd name="connsiteX27" fmla="*/ 320743 w 863494"/>
                      <a:gd name="connsiteY27" fmla="*/ 266967 h 377494"/>
                      <a:gd name="connsiteX28" fmla="*/ 299033 w 863494"/>
                      <a:gd name="connsiteY28" fmla="*/ 299534 h 377494"/>
                      <a:gd name="connsiteX29" fmla="*/ 223048 w 863494"/>
                      <a:gd name="connsiteY29" fmla="*/ 321245 h 377494"/>
                      <a:gd name="connsiteX30" fmla="*/ 201338 w 863494"/>
                      <a:gd name="connsiteY30" fmla="*/ 288678 h 377494"/>
                      <a:gd name="connsiteX31" fmla="*/ 212193 w 863494"/>
                      <a:gd name="connsiteY31" fmla="*/ 256111 h 377494"/>
                      <a:gd name="connsiteX32" fmla="*/ 299033 w 863494"/>
                      <a:gd name="connsiteY32" fmla="*/ 180122 h 377494"/>
                      <a:gd name="connsiteX33" fmla="*/ 331598 w 863494"/>
                      <a:gd name="connsiteY33" fmla="*/ 147556 h 377494"/>
                      <a:gd name="connsiteX34" fmla="*/ 494423 w 863494"/>
                      <a:gd name="connsiteY34" fmla="*/ 266967 h 377494"/>
                      <a:gd name="connsiteX35" fmla="*/ 483568 w 863494"/>
                      <a:gd name="connsiteY35" fmla="*/ 299534 h 377494"/>
                      <a:gd name="connsiteX36" fmla="*/ 320743 w 863494"/>
                      <a:gd name="connsiteY36" fmla="*/ 288678 h 377494"/>
                      <a:gd name="connsiteX37" fmla="*/ 331598 w 863494"/>
                      <a:gd name="connsiteY37" fmla="*/ 180122 h 377494"/>
                      <a:gd name="connsiteX38" fmla="*/ 364163 w 863494"/>
                      <a:gd name="connsiteY38" fmla="*/ 147556 h 377494"/>
                      <a:gd name="connsiteX39" fmla="*/ 407583 w 863494"/>
                      <a:gd name="connsiteY39" fmla="*/ 82422 h 377494"/>
                      <a:gd name="connsiteX40" fmla="*/ 429293 w 863494"/>
                      <a:gd name="connsiteY40" fmla="*/ 49856 h 377494"/>
                      <a:gd name="connsiteX41" fmla="*/ 465961 w 863494"/>
                      <a:gd name="connsiteY41" fmla="*/ 45736 h 377494"/>
                      <a:gd name="connsiteX42" fmla="*/ 552611 w 863494"/>
                      <a:gd name="connsiteY42" fmla="*/ 33069 h 377494"/>
                      <a:gd name="connsiteX43" fmla="*/ 537843 w 863494"/>
                      <a:gd name="connsiteY43" fmla="*/ 212689 h 377494"/>
                      <a:gd name="connsiteX44" fmla="*/ 472713 w 863494"/>
                      <a:gd name="connsiteY44" fmla="*/ 234400 h 377494"/>
                      <a:gd name="connsiteX45" fmla="*/ 429293 w 863494"/>
                      <a:gd name="connsiteY45" fmla="*/ 266967 h 377494"/>
                      <a:gd name="connsiteX46" fmla="*/ 353308 w 863494"/>
                      <a:gd name="connsiteY46" fmla="*/ 288678 h 377494"/>
                      <a:gd name="connsiteX47" fmla="*/ 320743 w 863494"/>
                      <a:gd name="connsiteY47" fmla="*/ 180122 h 377494"/>
                      <a:gd name="connsiteX48" fmla="*/ 429293 w 863494"/>
                      <a:gd name="connsiteY48" fmla="*/ 136700 h 377494"/>
                      <a:gd name="connsiteX49" fmla="*/ 461858 w 863494"/>
                      <a:gd name="connsiteY49" fmla="*/ 125845 h 377494"/>
                      <a:gd name="connsiteX50" fmla="*/ 613829 w 863494"/>
                      <a:gd name="connsiteY50" fmla="*/ 136700 h 377494"/>
                      <a:gd name="connsiteX51" fmla="*/ 624684 w 863494"/>
                      <a:gd name="connsiteY51" fmla="*/ 245256 h 377494"/>
                      <a:gd name="connsiteX52" fmla="*/ 592119 w 863494"/>
                      <a:gd name="connsiteY52" fmla="*/ 266967 h 377494"/>
                      <a:gd name="connsiteX53" fmla="*/ 440148 w 863494"/>
                      <a:gd name="connsiteY53" fmla="*/ 288678 h 377494"/>
                      <a:gd name="connsiteX54" fmla="*/ 407583 w 863494"/>
                      <a:gd name="connsiteY54" fmla="*/ 310389 h 377494"/>
                      <a:gd name="connsiteX55" fmla="*/ 375018 w 863494"/>
                      <a:gd name="connsiteY55" fmla="*/ 321245 h 377494"/>
                      <a:gd name="connsiteX56" fmla="*/ 331598 w 863494"/>
                      <a:gd name="connsiteY56" fmla="*/ 342956 h 377494"/>
                      <a:gd name="connsiteX57" fmla="*/ 331598 w 863494"/>
                      <a:gd name="connsiteY57" fmla="*/ 256111 h 377494"/>
                      <a:gd name="connsiteX58" fmla="*/ 364163 w 863494"/>
                      <a:gd name="connsiteY58" fmla="*/ 245256 h 377494"/>
                      <a:gd name="connsiteX59" fmla="*/ 396728 w 863494"/>
                      <a:gd name="connsiteY59" fmla="*/ 223545 h 377494"/>
                      <a:gd name="connsiteX60" fmla="*/ 646394 w 863494"/>
                      <a:gd name="connsiteY60" fmla="*/ 201834 h 377494"/>
                      <a:gd name="connsiteX61" fmla="*/ 678959 w 863494"/>
                      <a:gd name="connsiteY61" fmla="*/ 212689 h 377494"/>
                      <a:gd name="connsiteX62" fmla="*/ 646394 w 863494"/>
                      <a:gd name="connsiteY62" fmla="*/ 321245 h 377494"/>
                      <a:gd name="connsiteX63" fmla="*/ 526988 w 863494"/>
                      <a:gd name="connsiteY63" fmla="*/ 353811 h 377494"/>
                      <a:gd name="connsiteX64" fmla="*/ 451003 w 863494"/>
                      <a:gd name="connsiteY64" fmla="*/ 332100 h 377494"/>
                      <a:gd name="connsiteX65" fmla="*/ 461858 w 863494"/>
                      <a:gd name="connsiteY65" fmla="*/ 212689 h 377494"/>
                      <a:gd name="connsiteX66" fmla="*/ 505278 w 863494"/>
                      <a:gd name="connsiteY66" fmla="*/ 190978 h 377494"/>
                      <a:gd name="connsiteX67" fmla="*/ 548698 w 863494"/>
                      <a:gd name="connsiteY67" fmla="*/ 125845 h 377494"/>
                      <a:gd name="connsiteX68" fmla="*/ 570409 w 863494"/>
                      <a:gd name="connsiteY68" fmla="*/ 93278 h 377494"/>
                      <a:gd name="connsiteX69" fmla="*/ 602974 w 863494"/>
                      <a:gd name="connsiteY69" fmla="*/ 39000 h 377494"/>
                      <a:gd name="connsiteX70" fmla="*/ 658201 w 863494"/>
                      <a:gd name="connsiteY70" fmla="*/ 0 h 377494"/>
                      <a:gd name="connsiteX71" fmla="*/ 693919 w 863494"/>
                      <a:gd name="connsiteY71" fmla="*/ 2313 h 377494"/>
                      <a:gd name="connsiteX72" fmla="*/ 744089 w 863494"/>
                      <a:gd name="connsiteY72" fmla="*/ 6434 h 377494"/>
                      <a:gd name="connsiteX73" fmla="*/ 776654 w 863494"/>
                      <a:gd name="connsiteY73" fmla="*/ 49856 h 377494"/>
                      <a:gd name="connsiteX74" fmla="*/ 787509 w 863494"/>
                      <a:gd name="connsiteY74" fmla="*/ 82422 h 377494"/>
                      <a:gd name="connsiteX75" fmla="*/ 776654 w 863494"/>
                      <a:gd name="connsiteY75" fmla="*/ 201834 h 377494"/>
                      <a:gd name="connsiteX76" fmla="*/ 700669 w 863494"/>
                      <a:gd name="connsiteY76" fmla="*/ 245256 h 377494"/>
                      <a:gd name="connsiteX77" fmla="*/ 657249 w 863494"/>
                      <a:gd name="connsiteY77" fmla="*/ 266967 h 377494"/>
                      <a:gd name="connsiteX78" fmla="*/ 635539 w 863494"/>
                      <a:gd name="connsiteY78" fmla="*/ 299534 h 377494"/>
                      <a:gd name="connsiteX79" fmla="*/ 602974 w 863494"/>
                      <a:gd name="connsiteY79" fmla="*/ 201834 h 377494"/>
                      <a:gd name="connsiteX80" fmla="*/ 646394 w 863494"/>
                      <a:gd name="connsiteY80" fmla="*/ 190978 h 377494"/>
                      <a:gd name="connsiteX81" fmla="*/ 733234 w 863494"/>
                      <a:gd name="connsiteY81" fmla="*/ 201834 h 377494"/>
                      <a:gd name="connsiteX82" fmla="*/ 744089 w 863494"/>
                      <a:gd name="connsiteY82" fmla="*/ 332100 h 377494"/>
                      <a:gd name="connsiteX83" fmla="*/ 700669 w 863494"/>
                      <a:gd name="connsiteY83" fmla="*/ 353811 h 377494"/>
                      <a:gd name="connsiteX84" fmla="*/ 592119 w 863494"/>
                      <a:gd name="connsiteY84" fmla="*/ 342956 h 377494"/>
                      <a:gd name="connsiteX85" fmla="*/ 581264 w 863494"/>
                      <a:gd name="connsiteY85" fmla="*/ 299534 h 377494"/>
                      <a:gd name="connsiteX86" fmla="*/ 602974 w 863494"/>
                      <a:gd name="connsiteY86" fmla="*/ 180122 h 377494"/>
                      <a:gd name="connsiteX87" fmla="*/ 613829 w 863494"/>
                      <a:gd name="connsiteY87" fmla="*/ 147556 h 377494"/>
                      <a:gd name="connsiteX88" fmla="*/ 646394 w 863494"/>
                      <a:gd name="connsiteY88" fmla="*/ 125845 h 377494"/>
                      <a:gd name="connsiteX89" fmla="*/ 722379 w 863494"/>
                      <a:gd name="connsiteY89" fmla="*/ 82422 h 377494"/>
                      <a:gd name="connsiteX90" fmla="*/ 809219 w 863494"/>
                      <a:gd name="connsiteY90" fmla="*/ 93278 h 377494"/>
                      <a:gd name="connsiteX91" fmla="*/ 841784 w 863494"/>
                      <a:gd name="connsiteY91" fmla="*/ 104134 h 377494"/>
                      <a:gd name="connsiteX92" fmla="*/ 863494 w 863494"/>
                      <a:gd name="connsiteY92" fmla="*/ 136700 h 377494"/>
                      <a:gd name="connsiteX93" fmla="*/ 711524 w 863494"/>
                      <a:gd name="connsiteY93" fmla="*/ 299534 h 377494"/>
                      <a:gd name="connsiteX0" fmla="*/ 201497 w 863653"/>
                      <a:gd name="connsiteY0" fmla="*/ 223545 h 377494"/>
                      <a:gd name="connsiteX1" fmla="*/ 136367 w 863653"/>
                      <a:gd name="connsiteY1" fmla="*/ 201834 h 377494"/>
                      <a:gd name="connsiteX2" fmla="*/ 136367 w 863653"/>
                      <a:gd name="connsiteY2" fmla="*/ 125845 h 377494"/>
                      <a:gd name="connsiteX3" fmla="*/ 168932 w 863653"/>
                      <a:gd name="connsiteY3" fmla="*/ 114989 h 377494"/>
                      <a:gd name="connsiteX4" fmla="*/ 223207 w 863653"/>
                      <a:gd name="connsiteY4" fmla="*/ 136700 h 377494"/>
                      <a:gd name="connsiteX5" fmla="*/ 223207 w 863653"/>
                      <a:gd name="connsiteY5" fmla="*/ 234400 h 377494"/>
                      <a:gd name="connsiteX6" fmla="*/ 190642 w 863653"/>
                      <a:gd name="connsiteY6" fmla="*/ 256111 h 377494"/>
                      <a:gd name="connsiteX7" fmla="*/ 92947 w 863653"/>
                      <a:gd name="connsiteY7" fmla="*/ 245256 h 377494"/>
                      <a:gd name="connsiteX8" fmla="*/ 103802 w 863653"/>
                      <a:gd name="connsiteY8" fmla="*/ 169267 h 377494"/>
                      <a:gd name="connsiteX9" fmla="*/ 35211 w 863653"/>
                      <a:gd name="connsiteY9" fmla="*/ 116449 h 377494"/>
                      <a:gd name="connsiteX10" fmla="*/ 147222 w 863653"/>
                      <a:gd name="connsiteY10" fmla="*/ 114989 h 377494"/>
                      <a:gd name="connsiteX11" fmla="*/ 212352 w 863653"/>
                      <a:gd name="connsiteY11" fmla="*/ 93278 h 377494"/>
                      <a:gd name="connsiteX12" fmla="*/ 288337 w 863653"/>
                      <a:gd name="connsiteY12" fmla="*/ 104134 h 377494"/>
                      <a:gd name="connsiteX13" fmla="*/ 244917 w 863653"/>
                      <a:gd name="connsiteY13" fmla="*/ 277823 h 377494"/>
                      <a:gd name="connsiteX14" fmla="*/ 223207 w 863653"/>
                      <a:gd name="connsiteY14" fmla="*/ 321245 h 377494"/>
                      <a:gd name="connsiteX15" fmla="*/ 201497 w 863653"/>
                      <a:gd name="connsiteY15" fmla="*/ 353811 h 377494"/>
                      <a:gd name="connsiteX16" fmla="*/ 73671 w 863653"/>
                      <a:gd name="connsiteY16" fmla="*/ 323455 h 377494"/>
                      <a:gd name="connsiteX17" fmla="*/ 49526 w 863653"/>
                      <a:gd name="connsiteY17" fmla="*/ 256111 h 377494"/>
                      <a:gd name="connsiteX18" fmla="*/ 1748 w 863653"/>
                      <a:gd name="connsiteY18" fmla="*/ 186559 h 377494"/>
                      <a:gd name="connsiteX19" fmla="*/ 136367 w 863653"/>
                      <a:gd name="connsiteY19" fmla="*/ 190978 h 377494"/>
                      <a:gd name="connsiteX20" fmla="*/ 1724 w 863653"/>
                      <a:gd name="connsiteY20" fmla="*/ 193196 h 377494"/>
                      <a:gd name="connsiteX21" fmla="*/ 75171 w 863653"/>
                      <a:gd name="connsiteY21" fmla="*/ 52776 h 377494"/>
                      <a:gd name="connsiteX22" fmla="*/ 205167 w 863653"/>
                      <a:gd name="connsiteY22" fmla="*/ 45680 h 377494"/>
                      <a:gd name="connsiteX23" fmla="*/ 375177 w 863653"/>
                      <a:gd name="connsiteY23" fmla="*/ 60711 h 377494"/>
                      <a:gd name="connsiteX24" fmla="*/ 396887 w 863653"/>
                      <a:gd name="connsiteY24" fmla="*/ 125845 h 377494"/>
                      <a:gd name="connsiteX25" fmla="*/ 386032 w 863653"/>
                      <a:gd name="connsiteY25" fmla="*/ 212689 h 377494"/>
                      <a:gd name="connsiteX26" fmla="*/ 353467 w 863653"/>
                      <a:gd name="connsiteY26" fmla="*/ 234400 h 377494"/>
                      <a:gd name="connsiteX27" fmla="*/ 320902 w 863653"/>
                      <a:gd name="connsiteY27" fmla="*/ 266967 h 377494"/>
                      <a:gd name="connsiteX28" fmla="*/ 299192 w 863653"/>
                      <a:gd name="connsiteY28" fmla="*/ 299534 h 377494"/>
                      <a:gd name="connsiteX29" fmla="*/ 223207 w 863653"/>
                      <a:gd name="connsiteY29" fmla="*/ 321245 h 377494"/>
                      <a:gd name="connsiteX30" fmla="*/ 201497 w 863653"/>
                      <a:gd name="connsiteY30" fmla="*/ 288678 h 377494"/>
                      <a:gd name="connsiteX31" fmla="*/ 212352 w 863653"/>
                      <a:gd name="connsiteY31" fmla="*/ 256111 h 377494"/>
                      <a:gd name="connsiteX32" fmla="*/ 299192 w 863653"/>
                      <a:gd name="connsiteY32" fmla="*/ 180122 h 377494"/>
                      <a:gd name="connsiteX33" fmla="*/ 331757 w 863653"/>
                      <a:gd name="connsiteY33" fmla="*/ 147556 h 377494"/>
                      <a:gd name="connsiteX34" fmla="*/ 494582 w 863653"/>
                      <a:gd name="connsiteY34" fmla="*/ 266967 h 377494"/>
                      <a:gd name="connsiteX35" fmla="*/ 483727 w 863653"/>
                      <a:gd name="connsiteY35" fmla="*/ 299534 h 377494"/>
                      <a:gd name="connsiteX36" fmla="*/ 320902 w 863653"/>
                      <a:gd name="connsiteY36" fmla="*/ 288678 h 377494"/>
                      <a:gd name="connsiteX37" fmla="*/ 331757 w 863653"/>
                      <a:gd name="connsiteY37" fmla="*/ 180122 h 377494"/>
                      <a:gd name="connsiteX38" fmla="*/ 364322 w 863653"/>
                      <a:gd name="connsiteY38" fmla="*/ 147556 h 377494"/>
                      <a:gd name="connsiteX39" fmla="*/ 407742 w 863653"/>
                      <a:gd name="connsiteY39" fmla="*/ 82422 h 377494"/>
                      <a:gd name="connsiteX40" fmla="*/ 429452 w 863653"/>
                      <a:gd name="connsiteY40" fmla="*/ 49856 h 377494"/>
                      <a:gd name="connsiteX41" fmla="*/ 466120 w 863653"/>
                      <a:gd name="connsiteY41" fmla="*/ 45736 h 377494"/>
                      <a:gd name="connsiteX42" fmla="*/ 552770 w 863653"/>
                      <a:gd name="connsiteY42" fmla="*/ 33069 h 377494"/>
                      <a:gd name="connsiteX43" fmla="*/ 538002 w 863653"/>
                      <a:gd name="connsiteY43" fmla="*/ 212689 h 377494"/>
                      <a:gd name="connsiteX44" fmla="*/ 472872 w 863653"/>
                      <a:gd name="connsiteY44" fmla="*/ 234400 h 377494"/>
                      <a:gd name="connsiteX45" fmla="*/ 429452 w 863653"/>
                      <a:gd name="connsiteY45" fmla="*/ 266967 h 377494"/>
                      <a:gd name="connsiteX46" fmla="*/ 353467 w 863653"/>
                      <a:gd name="connsiteY46" fmla="*/ 288678 h 377494"/>
                      <a:gd name="connsiteX47" fmla="*/ 320902 w 863653"/>
                      <a:gd name="connsiteY47" fmla="*/ 180122 h 377494"/>
                      <a:gd name="connsiteX48" fmla="*/ 429452 w 863653"/>
                      <a:gd name="connsiteY48" fmla="*/ 136700 h 377494"/>
                      <a:gd name="connsiteX49" fmla="*/ 462017 w 863653"/>
                      <a:gd name="connsiteY49" fmla="*/ 125845 h 377494"/>
                      <a:gd name="connsiteX50" fmla="*/ 613988 w 863653"/>
                      <a:gd name="connsiteY50" fmla="*/ 136700 h 377494"/>
                      <a:gd name="connsiteX51" fmla="*/ 624843 w 863653"/>
                      <a:gd name="connsiteY51" fmla="*/ 245256 h 377494"/>
                      <a:gd name="connsiteX52" fmla="*/ 592278 w 863653"/>
                      <a:gd name="connsiteY52" fmla="*/ 266967 h 377494"/>
                      <a:gd name="connsiteX53" fmla="*/ 440307 w 863653"/>
                      <a:gd name="connsiteY53" fmla="*/ 288678 h 377494"/>
                      <a:gd name="connsiteX54" fmla="*/ 407742 w 863653"/>
                      <a:gd name="connsiteY54" fmla="*/ 310389 h 377494"/>
                      <a:gd name="connsiteX55" fmla="*/ 375177 w 863653"/>
                      <a:gd name="connsiteY55" fmla="*/ 321245 h 377494"/>
                      <a:gd name="connsiteX56" fmla="*/ 331757 w 863653"/>
                      <a:gd name="connsiteY56" fmla="*/ 342956 h 377494"/>
                      <a:gd name="connsiteX57" fmla="*/ 331757 w 863653"/>
                      <a:gd name="connsiteY57" fmla="*/ 256111 h 377494"/>
                      <a:gd name="connsiteX58" fmla="*/ 364322 w 863653"/>
                      <a:gd name="connsiteY58" fmla="*/ 245256 h 377494"/>
                      <a:gd name="connsiteX59" fmla="*/ 396887 w 863653"/>
                      <a:gd name="connsiteY59" fmla="*/ 223545 h 377494"/>
                      <a:gd name="connsiteX60" fmla="*/ 646553 w 863653"/>
                      <a:gd name="connsiteY60" fmla="*/ 201834 h 377494"/>
                      <a:gd name="connsiteX61" fmla="*/ 679118 w 863653"/>
                      <a:gd name="connsiteY61" fmla="*/ 212689 h 377494"/>
                      <a:gd name="connsiteX62" fmla="*/ 646553 w 863653"/>
                      <a:gd name="connsiteY62" fmla="*/ 321245 h 377494"/>
                      <a:gd name="connsiteX63" fmla="*/ 527147 w 863653"/>
                      <a:gd name="connsiteY63" fmla="*/ 353811 h 377494"/>
                      <a:gd name="connsiteX64" fmla="*/ 451162 w 863653"/>
                      <a:gd name="connsiteY64" fmla="*/ 332100 h 377494"/>
                      <a:gd name="connsiteX65" fmla="*/ 462017 w 863653"/>
                      <a:gd name="connsiteY65" fmla="*/ 212689 h 377494"/>
                      <a:gd name="connsiteX66" fmla="*/ 505437 w 863653"/>
                      <a:gd name="connsiteY66" fmla="*/ 190978 h 377494"/>
                      <a:gd name="connsiteX67" fmla="*/ 548857 w 863653"/>
                      <a:gd name="connsiteY67" fmla="*/ 125845 h 377494"/>
                      <a:gd name="connsiteX68" fmla="*/ 570568 w 863653"/>
                      <a:gd name="connsiteY68" fmla="*/ 93278 h 377494"/>
                      <a:gd name="connsiteX69" fmla="*/ 603133 w 863653"/>
                      <a:gd name="connsiteY69" fmla="*/ 39000 h 377494"/>
                      <a:gd name="connsiteX70" fmla="*/ 658360 w 863653"/>
                      <a:gd name="connsiteY70" fmla="*/ 0 h 377494"/>
                      <a:gd name="connsiteX71" fmla="*/ 694078 w 863653"/>
                      <a:gd name="connsiteY71" fmla="*/ 2313 h 377494"/>
                      <a:gd name="connsiteX72" fmla="*/ 744248 w 863653"/>
                      <a:gd name="connsiteY72" fmla="*/ 6434 h 377494"/>
                      <a:gd name="connsiteX73" fmla="*/ 776813 w 863653"/>
                      <a:gd name="connsiteY73" fmla="*/ 49856 h 377494"/>
                      <a:gd name="connsiteX74" fmla="*/ 787668 w 863653"/>
                      <a:gd name="connsiteY74" fmla="*/ 82422 h 377494"/>
                      <a:gd name="connsiteX75" fmla="*/ 776813 w 863653"/>
                      <a:gd name="connsiteY75" fmla="*/ 201834 h 377494"/>
                      <a:gd name="connsiteX76" fmla="*/ 700828 w 863653"/>
                      <a:gd name="connsiteY76" fmla="*/ 245256 h 377494"/>
                      <a:gd name="connsiteX77" fmla="*/ 657408 w 863653"/>
                      <a:gd name="connsiteY77" fmla="*/ 266967 h 377494"/>
                      <a:gd name="connsiteX78" fmla="*/ 635698 w 863653"/>
                      <a:gd name="connsiteY78" fmla="*/ 299534 h 377494"/>
                      <a:gd name="connsiteX79" fmla="*/ 603133 w 863653"/>
                      <a:gd name="connsiteY79" fmla="*/ 201834 h 377494"/>
                      <a:gd name="connsiteX80" fmla="*/ 646553 w 863653"/>
                      <a:gd name="connsiteY80" fmla="*/ 190978 h 377494"/>
                      <a:gd name="connsiteX81" fmla="*/ 733393 w 863653"/>
                      <a:gd name="connsiteY81" fmla="*/ 201834 h 377494"/>
                      <a:gd name="connsiteX82" fmla="*/ 744248 w 863653"/>
                      <a:gd name="connsiteY82" fmla="*/ 332100 h 377494"/>
                      <a:gd name="connsiteX83" fmla="*/ 700828 w 863653"/>
                      <a:gd name="connsiteY83" fmla="*/ 353811 h 377494"/>
                      <a:gd name="connsiteX84" fmla="*/ 592278 w 863653"/>
                      <a:gd name="connsiteY84" fmla="*/ 342956 h 377494"/>
                      <a:gd name="connsiteX85" fmla="*/ 581423 w 863653"/>
                      <a:gd name="connsiteY85" fmla="*/ 299534 h 377494"/>
                      <a:gd name="connsiteX86" fmla="*/ 603133 w 863653"/>
                      <a:gd name="connsiteY86" fmla="*/ 180122 h 377494"/>
                      <a:gd name="connsiteX87" fmla="*/ 613988 w 863653"/>
                      <a:gd name="connsiteY87" fmla="*/ 147556 h 377494"/>
                      <a:gd name="connsiteX88" fmla="*/ 646553 w 863653"/>
                      <a:gd name="connsiteY88" fmla="*/ 125845 h 377494"/>
                      <a:gd name="connsiteX89" fmla="*/ 722538 w 863653"/>
                      <a:gd name="connsiteY89" fmla="*/ 82422 h 377494"/>
                      <a:gd name="connsiteX90" fmla="*/ 809378 w 863653"/>
                      <a:gd name="connsiteY90" fmla="*/ 93278 h 377494"/>
                      <a:gd name="connsiteX91" fmla="*/ 841943 w 863653"/>
                      <a:gd name="connsiteY91" fmla="*/ 104134 h 377494"/>
                      <a:gd name="connsiteX92" fmla="*/ 863653 w 863653"/>
                      <a:gd name="connsiteY92" fmla="*/ 136700 h 377494"/>
                      <a:gd name="connsiteX93" fmla="*/ 711683 w 863653"/>
                      <a:gd name="connsiteY93" fmla="*/ 299534 h 377494"/>
                      <a:gd name="connsiteX0" fmla="*/ 201499 w 863655"/>
                      <a:gd name="connsiteY0" fmla="*/ 223545 h 360572"/>
                      <a:gd name="connsiteX1" fmla="*/ 136369 w 863655"/>
                      <a:gd name="connsiteY1" fmla="*/ 201834 h 360572"/>
                      <a:gd name="connsiteX2" fmla="*/ 136369 w 863655"/>
                      <a:gd name="connsiteY2" fmla="*/ 125845 h 360572"/>
                      <a:gd name="connsiteX3" fmla="*/ 168934 w 863655"/>
                      <a:gd name="connsiteY3" fmla="*/ 114989 h 360572"/>
                      <a:gd name="connsiteX4" fmla="*/ 223209 w 863655"/>
                      <a:gd name="connsiteY4" fmla="*/ 136700 h 360572"/>
                      <a:gd name="connsiteX5" fmla="*/ 223209 w 863655"/>
                      <a:gd name="connsiteY5" fmla="*/ 234400 h 360572"/>
                      <a:gd name="connsiteX6" fmla="*/ 190644 w 863655"/>
                      <a:gd name="connsiteY6" fmla="*/ 256111 h 360572"/>
                      <a:gd name="connsiteX7" fmla="*/ 92949 w 863655"/>
                      <a:gd name="connsiteY7" fmla="*/ 245256 h 360572"/>
                      <a:gd name="connsiteX8" fmla="*/ 103804 w 863655"/>
                      <a:gd name="connsiteY8" fmla="*/ 169267 h 360572"/>
                      <a:gd name="connsiteX9" fmla="*/ 35213 w 863655"/>
                      <a:gd name="connsiteY9" fmla="*/ 116449 h 360572"/>
                      <a:gd name="connsiteX10" fmla="*/ 147224 w 863655"/>
                      <a:gd name="connsiteY10" fmla="*/ 114989 h 360572"/>
                      <a:gd name="connsiteX11" fmla="*/ 212354 w 863655"/>
                      <a:gd name="connsiteY11" fmla="*/ 93278 h 360572"/>
                      <a:gd name="connsiteX12" fmla="*/ 288339 w 863655"/>
                      <a:gd name="connsiteY12" fmla="*/ 104134 h 360572"/>
                      <a:gd name="connsiteX13" fmla="*/ 244919 w 863655"/>
                      <a:gd name="connsiteY13" fmla="*/ 277823 h 360572"/>
                      <a:gd name="connsiteX14" fmla="*/ 223209 w 863655"/>
                      <a:gd name="connsiteY14" fmla="*/ 321245 h 360572"/>
                      <a:gd name="connsiteX15" fmla="*/ 201499 w 863655"/>
                      <a:gd name="connsiteY15" fmla="*/ 353811 h 360572"/>
                      <a:gd name="connsiteX16" fmla="*/ 73673 w 863655"/>
                      <a:gd name="connsiteY16" fmla="*/ 323455 h 360572"/>
                      <a:gd name="connsiteX17" fmla="*/ 49528 w 863655"/>
                      <a:gd name="connsiteY17" fmla="*/ 256111 h 360572"/>
                      <a:gd name="connsiteX18" fmla="*/ 1750 w 863655"/>
                      <a:gd name="connsiteY18" fmla="*/ 186559 h 360572"/>
                      <a:gd name="connsiteX19" fmla="*/ 136369 w 863655"/>
                      <a:gd name="connsiteY19" fmla="*/ 190978 h 360572"/>
                      <a:gd name="connsiteX20" fmla="*/ 1726 w 863655"/>
                      <a:gd name="connsiteY20" fmla="*/ 193196 h 360572"/>
                      <a:gd name="connsiteX21" fmla="*/ 75173 w 863655"/>
                      <a:gd name="connsiteY21" fmla="*/ 52776 h 360572"/>
                      <a:gd name="connsiteX22" fmla="*/ 205169 w 863655"/>
                      <a:gd name="connsiteY22" fmla="*/ 45680 h 360572"/>
                      <a:gd name="connsiteX23" fmla="*/ 375179 w 863655"/>
                      <a:gd name="connsiteY23" fmla="*/ 60711 h 360572"/>
                      <a:gd name="connsiteX24" fmla="*/ 396889 w 863655"/>
                      <a:gd name="connsiteY24" fmla="*/ 125845 h 360572"/>
                      <a:gd name="connsiteX25" fmla="*/ 386034 w 863655"/>
                      <a:gd name="connsiteY25" fmla="*/ 212689 h 360572"/>
                      <a:gd name="connsiteX26" fmla="*/ 353469 w 863655"/>
                      <a:gd name="connsiteY26" fmla="*/ 234400 h 360572"/>
                      <a:gd name="connsiteX27" fmla="*/ 320904 w 863655"/>
                      <a:gd name="connsiteY27" fmla="*/ 266967 h 360572"/>
                      <a:gd name="connsiteX28" fmla="*/ 299194 w 863655"/>
                      <a:gd name="connsiteY28" fmla="*/ 299534 h 360572"/>
                      <a:gd name="connsiteX29" fmla="*/ 223209 w 863655"/>
                      <a:gd name="connsiteY29" fmla="*/ 321245 h 360572"/>
                      <a:gd name="connsiteX30" fmla="*/ 201499 w 863655"/>
                      <a:gd name="connsiteY30" fmla="*/ 288678 h 360572"/>
                      <a:gd name="connsiteX31" fmla="*/ 212354 w 863655"/>
                      <a:gd name="connsiteY31" fmla="*/ 256111 h 360572"/>
                      <a:gd name="connsiteX32" fmla="*/ 299194 w 863655"/>
                      <a:gd name="connsiteY32" fmla="*/ 180122 h 360572"/>
                      <a:gd name="connsiteX33" fmla="*/ 331759 w 863655"/>
                      <a:gd name="connsiteY33" fmla="*/ 147556 h 360572"/>
                      <a:gd name="connsiteX34" fmla="*/ 494584 w 863655"/>
                      <a:gd name="connsiteY34" fmla="*/ 266967 h 360572"/>
                      <a:gd name="connsiteX35" fmla="*/ 483729 w 863655"/>
                      <a:gd name="connsiteY35" fmla="*/ 299534 h 360572"/>
                      <a:gd name="connsiteX36" fmla="*/ 320904 w 863655"/>
                      <a:gd name="connsiteY36" fmla="*/ 288678 h 360572"/>
                      <a:gd name="connsiteX37" fmla="*/ 331759 w 863655"/>
                      <a:gd name="connsiteY37" fmla="*/ 180122 h 360572"/>
                      <a:gd name="connsiteX38" fmla="*/ 364324 w 863655"/>
                      <a:gd name="connsiteY38" fmla="*/ 147556 h 360572"/>
                      <a:gd name="connsiteX39" fmla="*/ 407744 w 863655"/>
                      <a:gd name="connsiteY39" fmla="*/ 82422 h 360572"/>
                      <a:gd name="connsiteX40" fmla="*/ 429454 w 863655"/>
                      <a:gd name="connsiteY40" fmla="*/ 49856 h 360572"/>
                      <a:gd name="connsiteX41" fmla="*/ 466122 w 863655"/>
                      <a:gd name="connsiteY41" fmla="*/ 45736 h 360572"/>
                      <a:gd name="connsiteX42" fmla="*/ 552772 w 863655"/>
                      <a:gd name="connsiteY42" fmla="*/ 33069 h 360572"/>
                      <a:gd name="connsiteX43" fmla="*/ 538004 w 863655"/>
                      <a:gd name="connsiteY43" fmla="*/ 212689 h 360572"/>
                      <a:gd name="connsiteX44" fmla="*/ 472874 w 863655"/>
                      <a:gd name="connsiteY44" fmla="*/ 234400 h 360572"/>
                      <a:gd name="connsiteX45" fmla="*/ 429454 w 863655"/>
                      <a:gd name="connsiteY45" fmla="*/ 266967 h 360572"/>
                      <a:gd name="connsiteX46" fmla="*/ 353469 w 863655"/>
                      <a:gd name="connsiteY46" fmla="*/ 288678 h 360572"/>
                      <a:gd name="connsiteX47" fmla="*/ 320904 w 863655"/>
                      <a:gd name="connsiteY47" fmla="*/ 180122 h 360572"/>
                      <a:gd name="connsiteX48" fmla="*/ 429454 w 863655"/>
                      <a:gd name="connsiteY48" fmla="*/ 136700 h 360572"/>
                      <a:gd name="connsiteX49" fmla="*/ 462019 w 863655"/>
                      <a:gd name="connsiteY49" fmla="*/ 125845 h 360572"/>
                      <a:gd name="connsiteX50" fmla="*/ 613990 w 863655"/>
                      <a:gd name="connsiteY50" fmla="*/ 136700 h 360572"/>
                      <a:gd name="connsiteX51" fmla="*/ 624845 w 863655"/>
                      <a:gd name="connsiteY51" fmla="*/ 245256 h 360572"/>
                      <a:gd name="connsiteX52" fmla="*/ 592280 w 863655"/>
                      <a:gd name="connsiteY52" fmla="*/ 266967 h 360572"/>
                      <a:gd name="connsiteX53" fmla="*/ 440309 w 863655"/>
                      <a:gd name="connsiteY53" fmla="*/ 288678 h 360572"/>
                      <a:gd name="connsiteX54" fmla="*/ 407744 w 863655"/>
                      <a:gd name="connsiteY54" fmla="*/ 310389 h 360572"/>
                      <a:gd name="connsiteX55" fmla="*/ 375179 w 863655"/>
                      <a:gd name="connsiteY55" fmla="*/ 321245 h 360572"/>
                      <a:gd name="connsiteX56" fmla="*/ 331759 w 863655"/>
                      <a:gd name="connsiteY56" fmla="*/ 342956 h 360572"/>
                      <a:gd name="connsiteX57" fmla="*/ 331759 w 863655"/>
                      <a:gd name="connsiteY57" fmla="*/ 256111 h 360572"/>
                      <a:gd name="connsiteX58" fmla="*/ 364324 w 863655"/>
                      <a:gd name="connsiteY58" fmla="*/ 245256 h 360572"/>
                      <a:gd name="connsiteX59" fmla="*/ 396889 w 863655"/>
                      <a:gd name="connsiteY59" fmla="*/ 223545 h 360572"/>
                      <a:gd name="connsiteX60" fmla="*/ 646555 w 863655"/>
                      <a:gd name="connsiteY60" fmla="*/ 201834 h 360572"/>
                      <a:gd name="connsiteX61" fmla="*/ 679120 w 863655"/>
                      <a:gd name="connsiteY61" fmla="*/ 212689 h 360572"/>
                      <a:gd name="connsiteX62" fmla="*/ 646555 w 863655"/>
                      <a:gd name="connsiteY62" fmla="*/ 321245 h 360572"/>
                      <a:gd name="connsiteX63" fmla="*/ 527149 w 863655"/>
                      <a:gd name="connsiteY63" fmla="*/ 353811 h 360572"/>
                      <a:gd name="connsiteX64" fmla="*/ 451164 w 863655"/>
                      <a:gd name="connsiteY64" fmla="*/ 332100 h 360572"/>
                      <a:gd name="connsiteX65" fmla="*/ 462019 w 863655"/>
                      <a:gd name="connsiteY65" fmla="*/ 212689 h 360572"/>
                      <a:gd name="connsiteX66" fmla="*/ 505439 w 863655"/>
                      <a:gd name="connsiteY66" fmla="*/ 190978 h 360572"/>
                      <a:gd name="connsiteX67" fmla="*/ 548859 w 863655"/>
                      <a:gd name="connsiteY67" fmla="*/ 125845 h 360572"/>
                      <a:gd name="connsiteX68" fmla="*/ 570570 w 863655"/>
                      <a:gd name="connsiteY68" fmla="*/ 93278 h 360572"/>
                      <a:gd name="connsiteX69" fmla="*/ 603135 w 863655"/>
                      <a:gd name="connsiteY69" fmla="*/ 39000 h 360572"/>
                      <a:gd name="connsiteX70" fmla="*/ 658362 w 863655"/>
                      <a:gd name="connsiteY70" fmla="*/ 0 h 360572"/>
                      <a:gd name="connsiteX71" fmla="*/ 694080 w 863655"/>
                      <a:gd name="connsiteY71" fmla="*/ 2313 h 360572"/>
                      <a:gd name="connsiteX72" fmla="*/ 744250 w 863655"/>
                      <a:gd name="connsiteY72" fmla="*/ 6434 h 360572"/>
                      <a:gd name="connsiteX73" fmla="*/ 776815 w 863655"/>
                      <a:gd name="connsiteY73" fmla="*/ 49856 h 360572"/>
                      <a:gd name="connsiteX74" fmla="*/ 787670 w 863655"/>
                      <a:gd name="connsiteY74" fmla="*/ 82422 h 360572"/>
                      <a:gd name="connsiteX75" fmla="*/ 776815 w 863655"/>
                      <a:gd name="connsiteY75" fmla="*/ 201834 h 360572"/>
                      <a:gd name="connsiteX76" fmla="*/ 700830 w 863655"/>
                      <a:gd name="connsiteY76" fmla="*/ 245256 h 360572"/>
                      <a:gd name="connsiteX77" fmla="*/ 657410 w 863655"/>
                      <a:gd name="connsiteY77" fmla="*/ 266967 h 360572"/>
                      <a:gd name="connsiteX78" fmla="*/ 635700 w 863655"/>
                      <a:gd name="connsiteY78" fmla="*/ 299534 h 360572"/>
                      <a:gd name="connsiteX79" fmla="*/ 603135 w 863655"/>
                      <a:gd name="connsiteY79" fmla="*/ 201834 h 360572"/>
                      <a:gd name="connsiteX80" fmla="*/ 646555 w 863655"/>
                      <a:gd name="connsiteY80" fmla="*/ 190978 h 360572"/>
                      <a:gd name="connsiteX81" fmla="*/ 733395 w 863655"/>
                      <a:gd name="connsiteY81" fmla="*/ 201834 h 360572"/>
                      <a:gd name="connsiteX82" fmla="*/ 744250 w 863655"/>
                      <a:gd name="connsiteY82" fmla="*/ 332100 h 360572"/>
                      <a:gd name="connsiteX83" fmla="*/ 700830 w 863655"/>
                      <a:gd name="connsiteY83" fmla="*/ 353811 h 360572"/>
                      <a:gd name="connsiteX84" fmla="*/ 592280 w 863655"/>
                      <a:gd name="connsiteY84" fmla="*/ 342956 h 360572"/>
                      <a:gd name="connsiteX85" fmla="*/ 581425 w 863655"/>
                      <a:gd name="connsiteY85" fmla="*/ 299534 h 360572"/>
                      <a:gd name="connsiteX86" fmla="*/ 603135 w 863655"/>
                      <a:gd name="connsiteY86" fmla="*/ 180122 h 360572"/>
                      <a:gd name="connsiteX87" fmla="*/ 613990 w 863655"/>
                      <a:gd name="connsiteY87" fmla="*/ 147556 h 360572"/>
                      <a:gd name="connsiteX88" fmla="*/ 646555 w 863655"/>
                      <a:gd name="connsiteY88" fmla="*/ 125845 h 360572"/>
                      <a:gd name="connsiteX89" fmla="*/ 722540 w 863655"/>
                      <a:gd name="connsiteY89" fmla="*/ 82422 h 360572"/>
                      <a:gd name="connsiteX90" fmla="*/ 809380 w 863655"/>
                      <a:gd name="connsiteY90" fmla="*/ 93278 h 360572"/>
                      <a:gd name="connsiteX91" fmla="*/ 841945 w 863655"/>
                      <a:gd name="connsiteY91" fmla="*/ 104134 h 360572"/>
                      <a:gd name="connsiteX92" fmla="*/ 863655 w 863655"/>
                      <a:gd name="connsiteY92" fmla="*/ 136700 h 360572"/>
                      <a:gd name="connsiteX93" fmla="*/ 711685 w 863655"/>
                      <a:gd name="connsiteY93" fmla="*/ 299534 h 360572"/>
                      <a:gd name="connsiteX0" fmla="*/ 201499 w 863655"/>
                      <a:gd name="connsiteY0" fmla="*/ 223545 h 353811"/>
                      <a:gd name="connsiteX1" fmla="*/ 136369 w 863655"/>
                      <a:gd name="connsiteY1" fmla="*/ 201834 h 353811"/>
                      <a:gd name="connsiteX2" fmla="*/ 136369 w 863655"/>
                      <a:gd name="connsiteY2" fmla="*/ 125845 h 353811"/>
                      <a:gd name="connsiteX3" fmla="*/ 168934 w 863655"/>
                      <a:gd name="connsiteY3" fmla="*/ 114989 h 353811"/>
                      <a:gd name="connsiteX4" fmla="*/ 223209 w 863655"/>
                      <a:gd name="connsiteY4" fmla="*/ 136700 h 353811"/>
                      <a:gd name="connsiteX5" fmla="*/ 223209 w 863655"/>
                      <a:gd name="connsiteY5" fmla="*/ 234400 h 353811"/>
                      <a:gd name="connsiteX6" fmla="*/ 190644 w 863655"/>
                      <a:gd name="connsiteY6" fmla="*/ 256111 h 353811"/>
                      <a:gd name="connsiteX7" fmla="*/ 92949 w 863655"/>
                      <a:gd name="connsiteY7" fmla="*/ 245256 h 353811"/>
                      <a:gd name="connsiteX8" fmla="*/ 103804 w 863655"/>
                      <a:gd name="connsiteY8" fmla="*/ 169267 h 353811"/>
                      <a:gd name="connsiteX9" fmla="*/ 35213 w 863655"/>
                      <a:gd name="connsiteY9" fmla="*/ 116449 h 353811"/>
                      <a:gd name="connsiteX10" fmla="*/ 147224 w 863655"/>
                      <a:gd name="connsiteY10" fmla="*/ 114989 h 353811"/>
                      <a:gd name="connsiteX11" fmla="*/ 212354 w 863655"/>
                      <a:gd name="connsiteY11" fmla="*/ 93278 h 353811"/>
                      <a:gd name="connsiteX12" fmla="*/ 288339 w 863655"/>
                      <a:gd name="connsiteY12" fmla="*/ 104134 h 353811"/>
                      <a:gd name="connsiteX13" fmla="*/ 244919 w 863655"/>
                      <a:gd name="connsiteY13" fmla="*/ 277823 h 353811"/>
                      <a:gd name="connsiteX14" fmla="*/ 223209 w 863655"/>
                      <a:gd name="connsiteY14" fmla="*/ 321245 h 353811"/>
                      <a:gd name="connsiteX15" fmla="*/ 201499 w 863655"/>
                      <a:gd name="connsiteY15" fmla="*/ 353811 h 353811"/>
                      <a:gd name="connsiteX16" fmla="*/ 73673 w 863655"/>
                      <a:gd name="connsiteY16" fmla="*/ 323455 h 353811"/>
                      <a:gd name="connsiteX17" fmla="*/ 49528 w 863655"/>
                      <a:gd name="connsiteY17" fmla="*/ 256111 h 353811"/>
                      <a:gd name="connsiteX18" fmla="*/ 1750 w 863655"/>
                      <a:gd name="connsiteY18" fmla="*/ 186559 h 353811"/>
                      <a:gd name="connsiteX19" fmla="*/ 136369 w 863655"/>
                      <a:gd name="connsiteY19" fmla="*/ 190978 h 353811"/>
                      <a:gd name="connsiteX20" fmla="*/ 1726 w 863655"/>
                      <a:gd name="connsiteY20" fmla="*/ 193196 h 353811"/>
                      <a:gd name="connsiteX21" fmla="*/ 75173 w 863655"/>
                      <a:gd name="connsiteY21" fmla="*/ 52776 h 353811"/>
                      <a:gd name="connsiteX22" fmla="*/ 205169 w 863655"/>
                      <a:gd name="connsiteY22" fmla="*/ 45680 h 353811"/>
                      <a:gd name="connsiteX23" fmla="*/ 375179 w 863655"/>
                      <a:gd name="connsiteY23" fmla="*/ 60711 h 353811"/>
                      <a:gd name="connsiteX24" fmla="*/ 396889 w 863655"/>
                      <a:gd name="connsiteY24" fmla="*/ 125845 h 353811"/>
                      <a:gd name="connsiteX25" fmla="*/ 386034 w 863655"/>
                      <a:gd name="connsiteY25" fmla="*/ 212689 h 353811"/>
                      <a:gd name="connsiteX26" fmla="*/ 353469 w 863655"/>
                      <a:gd name="connsiteY26" fmla="*/ 234400 h 353811"/>
                      <a:gd name="connsiteX27" fmla="*/ 320904 w 863655"/>
                      <a:gd name="connsiteY27" fmla="*/ 266967 h 353811"/>
                      <a:gd name="connsiteX28" fmla="*/ 299194 w 863655"/>
                      <a:gd name="connsiteY28" fmla="*/ 299534 h 353811"/>
                      <a:gd name="connsiteX29" fmla="*/ 223209 w 863655"/>
                      <a:gd name="connsiteY29" fmla="*/ 321245 h 353811"/>
                      <a:gd name="connsiteX30" fmla="*/ 201499 w 863655"/>
                      <a:gd name="connsiteY30" fmla="*/ 288678 h 353811"/>
                      <a:gd name="connsiteX31" fmla="*/ 212354 w 863655"/>
                      <a:gd name="connsiteY31" fmla="*/ 256111 h 353811"/>
                      <a:gd name="connsiteX32" fmla="*/ 299194 w 863655"/>
                      <a:gd name="connsiteY32" fmla="*/ 180122 h 353811"/>
                      <a:gd name="connsiteX33" fmla="*/ 331759 w 863655"/>
                      <a:gd name="connsiteY33" fmla="*/ 147556 h 353811"/>
                      <a:gd name="connsiteX34" fmla="*/ 494584 w 863655"/>
                      <a:gd name="connsiteY34" fmla="*/ 266967 h 353811"/>
                      <a:gd name="connsiteX35" fmla="*/ 483729 w 863655"/>
                      <a:gd name="connsiteY35" fmla="*/ 299534 h 353811"/>
                      <a:gd name="connsiteX36" fmla="*/ 320904 w 863655"/>
                      <a:gd name="connsiteY36" fmla="*/ 288678 h 353811"/>
                      <a:gd name="connsiteX37" fmla="*/ 331759 w 863655"/>
                      <a:gd name="connsiteY37" fmla="*/ 180122 h 353811"/>
                      <a:gd name="connsiteX38" fmla="*/ 364324 w 863655"/>
                      <a:gd name="connsiteY38" fmla="*/ 147556 h 353811"/>
                      <a:gd name="connsiteX39" fmla="*/ 407744 w 863655"/>
                      <a:gd name="connsiteY39" fmla="*/ 82422 h 353811"/>
                      <a:gd name="connsiteX40" fmla="*/ 429454 w 863655"/>
                      <a:gd name="connsiteY40" fmla="*/ 49856 h 353811"/>
                      <a:gd name="connsiteX41" fmla="*/ 466122 w 863655"/>
                      <a:gd name="connsiteY41" fmla="*/ 45736 h 353811"/>
                      <a:gd name="connsiteX42" fmla="*/ 552772 w 863655"/>
                      <a:gd name="connsiteY42" fmla="*/ 33069 h 353811"/>
                      <a:gd name="connsiteX43" fmla="*/ 538004 w 863655"/>
                      <a:gd name="connsiteY43" fmla="*/ 212689 h 353811"/>
                      <a:gd name="connsiteX44" fmla="*/ 472874 w 863655"/>
                      <a:gd name="connsiteY44" fmla="*/ 234400 h 353811"/>
                      <a:gd name="connsiteX45" fmla="*/ 429454 w 863655"/>
                      <a:gd name="connsiteY45" fmla="*/ 266967 h 353811"/>
                      <a:gd name="connsiteX46" fmla="*/ 353469 w 863655"/>
                      <a:gd name="connsiteY46" fmla="*/ 288678 h 353811"/>
                      <a:gd name="connsiteX47" fmla="*/ 320904 w 863655"/>
                      <a:gd name="connsiteY47" fmla="*/ 180122 h 353811"/>
                      <a:gd name="connsiteX48" fmla="*/ 429454 w 863655"/>
                      <a:gd name="connsiteY48" fmla="*/ 136700 h 353811"/>
                      <a:gd name="connsiteX49" fmla="*/ 462019 w 863655"/>
                      <a:gd name="connsiteY49" fmla="*/ 125845 h 353811"/>
                      <a:gd name="connsiteX50" fmla="*/ 613990 w 863655"/>
                      <a:gd name="connsiteY50" fmla="*/ 136700 h 353811"/>
                      <a:gd name="connsiteX51" fmla="*/ 624845 w 863655"/>
                      <a:gd name="connsiteY51" fmla="*/ 245256 h 353811"/>
                      <a:gd name="connsiteX52" fmla="*/ 592280 w 863655"/>
                      <a:gd name="connsiteY52" fmla="*/ 266967 h 353811"/>
                      <a:gd name="connsiteX53" fmla="*/ 440309 w 863655"/>
                      <a:gd name="connsiteY53" fmla="*/ 288678 h 353811"/>
                      <a:gd name="connsiteX54" fmla="*/ 407744 w 863655"/>
                      <a:gd name="connsiteY54" fmla="*/ 310389 h 353811"/>
                      <a:gd name="connsiteX55" fmla="*/ 375179 w 863655"/>
                      <a:gd name="connsiteY55" fmla="*/ 321245 h 353811"/>
                      <a:gd name="connsiteX56" fmla="*/ 331759 w 863655"/>
                      <a:gd name="connsiteY56" fmla="*/ 342956 h 353811"/>
                      <a:gd name="connsiteX57" fmla="*/ 331759 w 863655"/>
                      <a:gd name="connsiteY57" fmla="*/ 256111 h 353811"/>
                      <a:gd name="connsiteX58" fmla="*/ 364324 w 863655"/>
                      <a:gd name="connsiteY58" fmla="*/ 245256 h 353811"/>
                      <a:gd name="connsiteX59" fmla="*/ 396889 w 863655"/>
                      <a:gd name="connsiteY59" fmla="*/ 223545 h 353811"/>
                      <a:gd name="connsiteX60" fmla="*/ 646555 w 863655"/>
                      <a:gd name="connsiteY60" fmla="*/ 201834 h 353811"/>
                      <a:gd name="connsiteX61" fmla="*/ 679120 w 863655"/>
                      <a:gd name="connsiteY61" fmla="*/ 212689 h 353811"/>
                      <a:gd name="connsiteX62" fmla="*/ 646555 w 863655"/>
                      <a:gd name="connsiteY62" fmla="*/ 321245 h 353811"/>
                      <a:gd name="connsiteX63" fmla="*/ 527149 w 863655"/>
                      <a:gd name="connsiteY63" fmla="*/ 353811 h 353811"/>
                      <a:gd name="connsiteX64" fmla="*/ 451164 w 863655"/>
                      <a:gd name="connsiteY64" fmla="*/ 332100 h 353811"/>
                      <a:gd name="connsiteX65" fmla="*/ 462019 w 863655"/>
                      <a:gd name="connsiteY65" fmla="*/ 212689 h 353811"/>
                      <a:gd name="connsiteX66" fmla="*/ 505439 w 863655"/>
                      <a:gd name="connsiteY66" fmla="*/ 190978 h 353811"/>
                      <a:gd name="connsiteX67" fmla="*/ 548859 w 863655"/>
                      <a:gd name="connsiteY67" fmla="*/ 125845 h 353811"/>
                      <a:gd name="connsiteX68" fmla="*/ 570570 w 863655"/>
                      <a:gd name="connsiteY68" fmla="*/ 93278 h 353811"/>
                      <a:gd name="connsiteX69" fmla="*/ 603135 w 863655"/>
                      <a:gd name="connsiteY69" fmla="*/ 39000 h 353811"/>
                      <a:gd name="connsiteX70" fmla="*/ 658362 w 863655"/>
                      <a:gd name="connsiteY70" fmla="*/ 0 h 353811"/>
                      <a:gd name="connsiteX71" fmla="*/ 694080 w 863655"/>
                      <a:gd name="connsiteY71" fmla="*/ 2313 h 353811"/>
                      <a:gd name="connsiteX72" fmla="*/ 744250 w 863655"/>
                      <a:gd name="connsiteY72" fmla="*/ 6434 h 353811"/>
                      <a:gd name="connsiteX73" fmla="*/ 776815 w 863655"/>
                      <a:gd name="connsiteY73" fmla="*/ 49856 h 353811"/>
                      <a:gd name="connsiteX74" fmla="*/ 787670 w 863655"/>
                      <a:gd name="connsiteY74" fmla="*/ 82422 h 353811"/>
                      <a:gd name="connsiteX75" fmla="*/ 776815 w 863655"/>
                      <a:gd name="connsiteY75" fmla="*/ 201834 h 353811"/>
                      <a:gd name="connsiteX76" fmla="*/ 700830 w 863655"/>
                      <a:gd name="connsiteY76" fmla="*/ 245256 h 353811"/>
                      <a:gd name="connsiteX77" fmla="*/ 657410 w 863655"/>
                      <a:gd name="connsiteY77" fmla="*/ 266967 h 353811"/>
                      <a:gd name="connsiteX78" fmla="*/ 635700 w 863655"/>
                      <a:gd name="connsiteY78" fmla="*/ 299534 h 353811"/>
                      <a:gd name="connsiteX79" fmla="*/ 603135 w 863655"/>
                      <a:gd name="connsiteY79" fmla="*/ 201834 h 353811"/>
                      <a:gd name="connsiteX80" fmla="*/ 646555 w 863655"/>
                      <a:gd name="connsiteY80" fmla="*/ 190978 h 353811"/>
                      <a:gd name="connsiteX81" fmla="*/ 733395 w 863655"/>
                      <a:gd name="connsiteY81" fmla="*/ 201834 h 353811"/>
                      <a:gd name="connsiteX82" fmla="*/ 744250 w 863655"/>
                      <a:gd name="connsiteY82" fmla="*/ 332100 h 353811"/>
                      <a:gd name="connsiteX83" fmla="*/ 700830 w 863655"/>
                      <a:gd name="connsiteY83" fmla="*/ 353811 h 353811"/>
                      <a:gd name="connsiteX84" fmla="*/ 592280 w 863655"/>
                      <a:gd name="connsiteY84" fmla="*/ 342956 h 353811"/>
                      <a:gd name="connsiteX85" fmla="*/ 581425 w 863655"/>
                      <a:gd name="connsiteY85" fmla="*/ 299534 h 353811"/>
                      <a:gd name="connsiteX86" fmla="*/ 603135 w 863655"/>
                      <a:gd name="connsiteY86" fmla="*/ 180122 h 353811"/>
                      <a:gd name="connsiteX87" fmla="*/ 613990 w 863655"/>
                      <a:gd name="connsiteY87" fmla="*/ 147556 h 353811"/>
                      <a:gd name="connsiteX88" fmla="*/ 646555 w 863655"/>
                      <a:gd name="connsiteY88" fmla="*/ 125845 h 353811"/>
                      <a:gd name="connsiteX89" fmla="*/ 722540 w 863655"/>
                      <a:gd name="connsiteY89" fmla="*/ 82422 h 353811"/>
                      <a:gd name="connsiteX90" fmla="*/ 809380 w 863655"/>
                      <a:gd name="connsiteY90" fmla="*/ 93278 h 353811"/>
                      <a:gd name="connsiteX91" fmla="*/ 841945 w 863655"/>
                      <a:gd name="connsiteY91" fmla="*/ 104134 h 353811"/>
                      <a:gd name="connsiteX92" fmla="*/ 863655 w 863655"/>
                      <a:gd name="connsiteY92" fmla="*/ 136700 h 353811"/>
                      <a:gd name="connsiteX93" fmla="*/ 711685 w 863655"/>
                      <a:gd name="connsiteY93" fmla="*/ 299534 h 353811"/>
                      <a:gd name="connsiteX0" fmla="*/ 201499 w 873679"/>
                      <a:gd name="connsiteY0" fmla="*/ 223545 h 353811"/>
                      <a:gd name="connsiteX1" fmla="*/ 136369 w 873679"/>
                      <a:gd name="connsiteY1" fmla="*/ 201834 h 353811"/>
                      <a:gd name="connsiteX2" fmla="*/ 136369 w 873679"/>
                      <a:gd name="connsiteY2" fmla="*/ 125845 h 353811"/>
                      <a:gd name="connsiteX3" fmla="*/ 168934 w 873679"/>
                      <a:gd name="connsiteY3" fmla="*/ 114989 h 353811"/>
                      <a:gd name="connsiteX4" fmla="*/ 223209 w 873679"/>
                      <a:gd name="connsiteY4" fmla="*/ 136700 h 353811"/>
                      <a:gd name="connsiteX5" fmla="*/ 223209 w 873679"/>
                      <a:gd name="connsiteY5" fmla="*/ 234400 h 353811"/>
                      <a:gd name="connsiteX6" fmla="*/ 190644 w 873679"/>
                      <a:gd name="connsiteY6" fmla="*/ 256111 h 353811"/>
                      <a:gd name="connsiteX7" fmla="*/ 92949 w 873679"/>
                      <a:gd name="connsiteY7" fmla="*/ 245256 h 353811"/>
                      <a:gd name="connsiteX8" fmla="*/ 103804 w 873679"/>
                      <a:gd name="connsiteY8" fmla="*/ 169267 h 353811"/>
                      <a:gd name="connsiteX9" fmla="*/ 35213 w 873679"/>
                      <a:gd name="connsiteY9" fmla="*/ 116449 h 353811"/>
                      <a:gd name="connsiteX10" fmla="*/ 147224 w 873679"/>
                      <a:gd name="connsiteY10" fmla="*/ 114989 h 353811"/>
                      <a:gd name="connsiteX11" fmla="*/ 212354 w 873679"/>
                      <a:gd name="connsiteY11" fmla="*/ 93278 h 353811"/>
                      <a:gd name="connsiteX12" fmla="*/ 288339 w 873679"/>
                      <a:gd name="connsiteY12" fmla="*/ 104134 h 353811"/>
                      <a:gd name="connsiteX13" fmla="*/ 244919 w 873679"/>
                      <a:gd name="connsiteY13" fmla="*/ 277823 h 353811"/>
                      <a:gd name="connsiteX14" fmla="*/ 223209 w 873679"/>
                      <a:gd name="connsiteY14" fmla="*/ 321245 h 353811"/>
                      <a:gd name="connsiteX15" fmla="*/ 201499 w 873679"/>
                      <a:gd name="connsiteY15" fmla="*/ 353811 h 353811"/>
                      <a:gd name="connsiteX16" fmla="*/ 73673 w 873679"/>
                      <a:gd name="connsiteY16" fmla="*/ 323455 h 353811"/>
                      <a:gd name="connsiteX17" fmla="*/ 49528 w 873679"/>
                      <a:gd name="connsiteY17" fmla="*/ 256111 h 353811"/>
                      <a:gd name="connsiteX18" fmla="*/ 1750 w 873679"/>
                      <a:gd name="connsiteY18" fmla="*/ 186559 h 353811"/>
                      <a:gd name="connsiteX19" fmla="*/ 136369 w 873679"/>
                      <a:gd name="connsiteY19" fmla="*/ 190978 h 353811"/>
                      <a:gd name="connsiteX20" fmla="*/ 1726 w 873679"/>
                      <a:gd name="connsiteY20" fmla="*/ 193196 h 353811"/>
                      <a:gd name="connsiteX21" fmla="*/ 75173 w 873679"/>
                      <a:gd name="connsiteY21" fmla="*/ 52776 h 353811"/>
                      <a:gd name="connsiteX22" fmla="*/ 205169 w 873679"/>
                      <a:gd name="connsiteY22" fmla="*/ 45680 h 353811"/>
                      <a:gd name="connsiteX23" fmla="*/ 375179 w 873679"/>
                      <a:gd name="connsiteY23" fmla="*/ 60711 h 353811"/>
                      <a:gd name="connsiteX24" fmla="*/ 396889 w 873679"/>
                      <a:gd name="connsiteY24" fmla="*/ 125845 h 353811"/>
                      <a:gd name="connsiteX25" fmla="*/ 386034 w 873679"/>
                      <a:gd name="connsiteY25" fmla="*/ 212689 h 353811"/>
                      <a:gd name="connsiteX26" fmla="*/ 353469 w 873679"/>
                      <a:gd name="connsiteY26" fmla="*/ 234400 h 353811"/>
                      <a:gd name="connsiteX27" fmla="*/ 320904 w 873679"/>
                      <a:gd name="connsiteY27" fmla="*/ 266967 h 353811"/>
                      <a:gd name="connsiteX28" fmla="*/ 299194 w 873679"/>
                      <a:gd name="connsiteY28" fmla="*/ 299534 h 353811"/>
                      <a:gd name="connsiteX29" fmla="*/ 223209 w 873679"/>
                      <a:gd name="connsiteY29" fmla="*/ 321245 h 353811"/>
                      <a:gd name="connsiteX30" fmla="*/ 201499 w 873679"/>
                      <a:gd name="connsiteY30" fmla="*/ 288678 h 353811"/>
                      <a:gd name="connsiteX31" fmla="*/ 212354 w 873679"/>
                      <a:gd name="connsiteY31" fmla="*/ 256111 h 353811"/>
                      <a:gd name="connsiteX32" fmla="*/ 299194 w 873679"/>
                      <a:gd name="connsiteY32" fmla="*/ 180122 h 353811"/>
                      <a:gd name="connsiteX33" fmla="*/ 331759 w 873679"/>
                      <a:gd name="connsiteY33" fmla="*/ 147556 h 353811"/>
                      <a:gd name="connsiteX34" fmla="*/ 494584 w 873679"/>
                      <a:gd name="connsiteY34" fmla="*/ 266967 h 353811"/>
                      <a:gd name="connsiteX35" fmla="*/ 483729 w 873679"/>
                      <a:gd name="connsiteY35" fmla="*/ 299534 h 353811"/>
                      <a:gd name="connsiteX36" fmla="*/ 320904 w 873679"/>
                      <a:gd name="connsiteY36" fmla="*/ 288678 h 353811"/>
                      <a:gd name="connsiteX37" fmla="*/ 331759 w 873679"/>
                      <a:gd name="connsiteY37" fmla="*/ 180122 h 353811"/>
                      <a:gd name="connsiteX38" fmla="*/ 364324 w 873679"/>
                      <a:gd name="connsiteY38" fmla="*/ 147556 h 353811"/>
                      <a:gd name="connsiteX39" fmla="*/ 407744 w 873679"/>
                      <a:gd name="connsiteY39" fmla="*/ 82422 h 353811"/>
                      <a:gd name="connsiteX40" fmla="*/ 429454 w 873679"/>
                      <a:gd name="connsiteY40" fmla="*/ 49856 h 353811"/>
                      <a:gd name="connsiteX41" fmla="*/ 466122 w 873679"/>
                      <a:gd name="connsiteY41" fmla="*/ 45736 h 353811"/>
                      <a:gd name="connsiteX42" fmla="*/ 552772 w 873679"/>
                      <a:gd name="connsiteY42" fmla="*/ 33069 h 353811"/>
                      <a:gd name="connsiteX43" fmla="*/ 538004 w 873679"/>
                      <a:gd name="connsiteY43" fmla="*/ 212689 h 353811"/>
                      <a:gd name="connsiteX44" fmla="*/ 472874 w 873679"/>
                      <a:gd name="connsiteY44" fmla="*/ 234400 h 353811"/>
                      <a:gd name="connsiteX45" fmla="*/ 429454 w 873679"/>
                      <a:gd name="connsiteY45" fmla="*/ 266967 h 353811"/>
                      <a:gd name="connsiteX46" fmla="*/ 353469 w 873679"/>
                      <a:gd name="connsiteY46" fmla="*/ 288678 h 353811"/>
                      <a:gd name="connsiteX47" fmla="*/ 320904 w 873679"/>
                      <a:gd name="connsiteY47" fmla="*/ 180122 h 353811"/>
                      <a:gd name="connsiteX48" fmla="*/ 429454 w 873679"/>
                      <a:gd name="connsiteY48" fmla="*/ 136700 h 353811"/>
                      <a:gd name="connsiteX49" fmla="*/ 462019 w 873679"/>
                      <a:gd name="connsiteY49" fmla="*/ 125845 h 353811"/>
                      <a:gd name="connsiteX50" fmla="*/ 613990 w 873679"/>
                      <a:gd name="connsiteY50" fmla="*/ 136700 h 353811"/>
                      <a:gd name="connsiteX51" fmla="*/ 624845 w 873679"/>
                      <a:gd name="connsiteY51" fmla="*/ 245256 h 353811"/>
                      <a:gd name="connsiteX52" fmla="*/ 592280 w 873679"/>
                      <a:gd name="connsiteY52" fmla="*/ 266967 h 353811"/>
                      <a:gd name="connsiteX53" fmla="*/ 440309 w 873679"/>
                      <a:gd name="connsiteY53" fmla="*/ 288678 h 353811"/>
                      <a:gd name="connsiteX54" fmla="*/ 407744 w 873679"/>
                      <a:gd name="connsiteY54" fmla="*/ 310389 h 353811"/>
                      <a:gd name="connsiteX55" fmla="*/ 375179 w 873679"/>
                      <a:gd name="connsiteY55" fmla="*/ 321245 h 353811"/>
                      <a:gd name="connsiteX56" fmla="*/ 331759 w 873679"/>
                      <a:gd name="connsiteY56" fmla="*/ 342956 h 353811"/>
                      <a:gd name="connsiteX57" fmla="*/ 331759 w 873679"/>
                      <a:gd name="connsiteY57" fmla="*/ 256111 h 353811"/>
                      <a:gd name="connsiteX58" fmla="*/ 364324 w 873679"/>
                      <a:gd name="connsiteY58" fmla="*/ 245256 h 353811"/>
                      <a:gd name="connsiteX59" fmla="*/ 396889 w 873679"/>
                      <a:gd name="connsiteY59" fmla="*/ 223545 h 353811"/>
                      <a:gd name="connsiteX60" fmla="*/ 646555 w 873679"/>
                      <a:gd name="connsiteY60" fmla="*/ 201834 h 353811"/>
                      <a:gd name="connsiteX61" fmla="*/ 679120 w 873679"/>
                      <a:gd name="connsiteY61" fmla="*/ 212689 h 353811"/>
                      <a:gd name="connsiteX62" fmla="*/ 646555 w 873679"/>
                      <a:gd name="connsiteY62" fmla="*/ 321245 h 353811"/>
                      <a:gd name="connsiteX63" fmla="*/ 527149 w 873679"/>
                      <a:gd name="connsiteY63" fmla="*/ 353811 h 353811"/>
                      <a:gd name="connsiteX64" fmla="*/ 451164 w 873679"/>
                      <a:gd name="connsiteY64" fmla="*/ 332100 h 353811"/>
                      <a:gd name="connsiteX65" fmla="*/ 462019 w 873679"/>
                      <a:gd name="connsiteY65" fmla="*/ 212689 h 353811"/>
                      <a:gd name="connsiteX66" fmla="*/ 505439 w 873679"/>
                      <a:gd name="connsiteY66" fmla="*/ 190978 h 353811"/>
                      <a:gd name="connsiteX67" fmla="*/ 548859 w 873679"/>
                      <a:gd name="connsiteY67" fmla="*/ 125845 h 353811"/>
                      <a:gd name="connsiteX68" fmla="*/ 570570 w 873679"/>
                      <a:gd name="connsiteY68" fmla="*/ 93278 h 353811"/>
                      <a:gd name="connsiteX69" fmla="*/ 603135 w 873679"/>
                      <a:gd name="connsiteY69" fmla="*/ 39000 h 353811"/>
                      <a:gd name="connsiteX70" fmla="*/ 658362 w 873679"/>
                      <a:gd name="connsiteY70" fmla="*/ 0 h 353811"/>
                      <a:gd name="connsiteX71" fmla="*/ 694080 w 873679"/>
                      <a:gd name="connsiteY71" fmla="*/ 2313 h 353811"/>
                      <a:gd name="connsiteX72" fmla="*/ 744250 w 873679"/>
                      <a:gd name="connsiteY72" fmla="*/ 6434 h 353811"/>
                      <a:gd name="connsiteX73" fmla="*/ 776815 w 873679"/>
                      <a:gd name="connsiteY73" fmla="*/ 49856 h 353811"/>
                      <a:gd name="connsiteX74" fmla="*/ 787670 w 873679"/>
                      <a:gd name="connsiteY74" fmla="*/ 82422 h 353811"/>
                      <a:gd name="connsiteX75" fmla="*/ 776815 w 873679"/>
                      <a:gd name="connsiteY75" fmla="*/ 201834 h 353811"/>
                      <a:gd name="connsiteX76" fmla="*/ 700830 w 873679"/>
                      <a:gd name="connsiteY76" fmla="*/ 245256 h 353811"/>
                      <a:gd name="connsiteX77" fmla="*/ 657410 w 873679"/>
                      <a:gd name="connsiteY77" fmla="*/ 266967 h 353811"/>
                      <a:gd name="connsiteX78" fmla="*/ 635700 w 873679"/>
                      <a:gd name="connsiteY78" fmla="*/ 299534 h 353811"/>
                      <a:gd name="connsiteX79" fmla="*/ 603135 w 873679"/>
                      <a:gd name="connsiteY79" fmla="*/ 201834 h 353811"/>
                      <a:gd name="connsiteX80" fmla="*/ 646555 w 873679"/>
                      <a:gd name="connsiteY80" fmla="*/ 190978 h 353811"/>
                      <a:gd name="connsiteX81" fmla="*/ 733395 w 873679"/>
                      <a:gd name="connsiteY81" fmla="*/ 201834 h 353811"/>
                      <a:gd name="connsiteX82" fmla="*/ 744250 w 873679"/>
                      <a:gd name="connsiteY82" fmla="*/ 332100 h 353811"/>
                      <a:gd name="connsiteX83" fmla="*/ 700830 w 873679"/>
                      <a:gd name="connsiteY83" fmla="*/ 353811 h 353811"/>
                      <a:gd name="connsiteX84" fmla="*/ 592280 w 873679"/>
                      <a:gd name="connsiteY84" fmla="*/ 342956 h 353811"/>
                      <a:gd name="connsiteX85" fmla="*/ 581425 w 873679"/>
                      <a:gd name="connsiteY85" fmla="*/ 299534 h 353811"/>
                      <a:gd name="connsiteX86" fmla="*/ 603135 w 873679"/>
                      <a:gd name="connsiteY86" fmla="*/ 180122 h 353811"/>
                      <a:gd name="connsiteX87" fmla="*/ 613990 w 873679"/>
                      <a:gd name="connsiteY87" fmla="*/ 147556 h 353811"/>
                      <a:gd name="connsiteX88" fmla="*/ 646555 w 873679"/>
                      <a:gd name="connsiteY88" fmla="*/ 125845 h 353811"/>
                      <a:gd name="connsiteX89" fmla="*/ 722540 w 873679"/>
                      <a:gd name="connsiteY89" fmla="*/ 82422 h 353811"/>
                      <a:gd name="connsiteX90" fmla="*/ 809380 w 873679"/>
                      <a:gd name="connsiteY90" fmla="*/ 93278 h 353811"/>
                      <a:gd name="connsiteX91" fmla="*/ 841945 w 873679"/>
                      <a:gd name="connsiteY91" fmla="*/ 104134 h 353811"/>
                      <a:gd name="connsiteX92" fmla="*/ 863655 w 873679"/>
                      <a:gd name="connsiteY92" fmla="*/ 136700 h 353811"/>
                      <a:gd name="connsiteX93" fmla="*/ 864082 w 873679"/>
                      <a:gd name="connsiteY93" fmla="*/ 256005 h 353811"/>
                      <a:gd name="connsiteX94" fmla="*/ 711685 w 873679"/>
                      <a:gd name="connsiteY94" fmla="*/ 299534 h 353811"/>
                      <a:gd name="connsiteX0" fmla="*/ 201499 w 873679"/>
                      <a:gd name="connsiteY0" fmla="*/ 223545 h 353811"/>
                      <a:gd name="connsiteX1" fmla="*/ 136369 w 873679"/>
                      <a:gd name="connsiteY1" fmla="*/ 201834 h 353811"/>
                      <a:gd name="connsiteX2" fmla="*/ 136369 w 873679"/>
                      <a:gd name="connsiteY2" fmla="*/ 125845 h 353811"/>
                      <a:gd name="connsiteX3" fmla="*/ 168934 w 873679"/>
                      <a:gd name="connsiteY3" fmla="*/ 114989 h 353811"/>
                      <a:gd name="connsiteX4" fmla="*/ 223209 w 873679"/>
                      <a:gd name="connsiteY4" fmla="*/ 136700 h 353811"/>
                      <a:gd name="connsiteX5" fmla="*/ 223209 w 873679"/>
                      <a:gd name="connsiteY5" fmla="*/ 234400 h 353811"/>
                      <a:gd name="connsiteX6" fmla="*/ 190644 w 873679"/>
                      <a:gd name="connsiteY6" fmla="*/ 256111 h 353811"/>
                      <a:gd name="connsiteX7" fmla="*/ 92949 w 873679"/>
                      <a:gd name="connsiteY7" fmla="*/ 245256 h 353811"/>
                      <a:gd name="connsiteX8" fmla="*/ 103804 w 873679"/>
                      <a:gd name="connsiteY8" fmla="*/ 169267 h 353811"/>
                      <a:gd name="connsiteX9" fmla="*/ 35213 w 873679"/>
                      <a:gd name="connsiteY9" fmla="*/ 116449 h 353811"/>
                      <a:gd name="connsiteX10" fmla="*/ 147224 w 873679"/>
                      <a:gd name="connsiteY10" fmla="*/ 114989 h 353811"/>
                      <a:gd name="connsiteX11" fmla="*/ 212354 w 873679"/>
                      <a:gd name="connsiteY11" fmla="*/ 93278 h 353811"/>
                      <a:gd name="connsiteX12" fmla="*/ 288339 w 873679"/>
                      <a:gd name="connsiteY12" fmla="*/ 104134 h 353811"/>
                      <a:gd name="connsiteX13" fmla="*/ 244919 w 873679"/>
                      <a:gd name="connsiteY13" fmla="*/ 277823 h 353811"/>
                      <a:gd name="connsiteX14" fmla="*/ 223209 w 873679"/>
                      <a:gd name="connsiteY14" fmla="*/ 321245 h 353811"/>
                      <a:gd name="connsiteX15" fmla="*/ 201499 w 873679"/>
                      <a:gd name="connsiteY15" fmla="*/ 353811 h 353811"/>
                      <a:gd name="connsiteX16" fmla="*/ 73673 w 873679"/>
                      <a:gd name="connsiteY16" fmla="*/ 323455 h 353811"/>
                      <a:gd name="connsiteX17" fmla="*/ 49528 w 873679"/>
                      <a:gd name="connsiteY17" fmla="*/ 256111 h 353811"/>
                      <a:gd name="connsiteX18" fmla="*/ 1750 w 873679"/>
                      <a:gd name="connsiteY18" fmla="*/ 186559 h 353811"/>
                      <a:gd name="connsiteX19" fmla="*/ 136369 w 873679"/>
                      <a:gd name="connsiteY19" fmla="*/ 190978 h 353811"/>
                      <a:gd name="connsiteX20" fmla="*/ 1726 w 873679"/>
                      <a:gd name="connsiteY20" fmla="*/ 193196 h 353811"/>
                      <a:gd name="connsiteX21" fmla="*/ 75173 w 873679"/>
                      <a:gd name="connsiteY21" fmla="*/ 52776 h 353811"/>
                      <a:gd name="connsiteX22" fmla="*/ 205169 w 873679"/>
                      <a:gd name="connsiteY22" fmla="*/ 45680 h 353811"/>
                      <a:gd name="connsiteX23" fmla="*/ 375179 w 873679"/>
                      <a:gd name="connsiteY23" fmla="*/ 60711 h 353811"/>
                      <a:gd name="connsiteX24" fmla="*/ 396889 w 873679"/>
                      <a:gd name="connsiteY24" fmla="*/ 125845 h 353811"/>
                      <a:gd name="connsiteX25" fmla="*/ 386034 w 873679"/>
                      <a:gd name="connsiteY25" fmla="*/ 212689 h 353811"/>
                      <a:gd name="connsiteX26" fmla="*/ 353469 w 873679"/>
                      <a:gd name="connsiteY26" fmla="*/ 234400 h 353811"/>
                      <a:gd name="connsiteX27" fmla="*/ 320904 w 873679"/>
                      <a:gd name="connsiteY27" fmla="*/ 266967 h 353811"/>
                      <a:gd name="connsiteX28" fmla="*/ 299194 w 873679"/>
                      <a:gd name="connsiteY28" fmla="*/ 299534 h 353811"/>
                      <a:gd name="connsiteX29" fmla="*/ 223209 w 873679"/>
                      <a:gd name="connsiteY29" fmla="*/ 321245 h 353811"/>
                      <a:gd name="connsiteX30" fmla="*/ 201499 w 873679"/>
                      <a:gd name="connsiteY30" fmla="*/ 288678 h 353811"/>
                      <a:gd name="connsiteX31" fmla="*/ 212354 w 873679"/>
                      <a:gd name="connsiteY31" fmla="*/ 256111 h 353811"/>
                      <a:gd name="connsiteX32" fmla="*/ 299194 w 873679"/>
                      <a:gd name="connsiteY32" fmla="*/ 180122 h 353811"/>
                      <a:gd name="connsiteX33" fmla="*/ 331759 w 873679"/>
                      <a:gd name="connsiteY33" fmla="*/ 147556 h 353811"/>
                      <a:gd name="connsiteX34" fmla="*/ 494584 w 873679"/>
                      <a:gd name="connsiteY34" fmla="*/ 266967 h 353811"/>
                      <a:gd name="connsiteX35" fmla="*/ 483729 w 873679"/>
                      <a:gd name="connsiteY35" fmla="*/ 299534 h 353811"/>
                      <a:gd name="connsiteX36" fmla="*/ 320904 w 873679"/>
                      <a:gd name="connsiteY36" fmla="*/ 288678 h 353811"/>
                      <a:gd name="connsiteX37" fmla="*/ 331759 w 873679"/>
                      <a:gd name="connsiteY37" fmla="*/ 180122 h 353811"/>
                      <a:gd name="connsiteX38" fmla="*/ 364324 w 873679"/>
                      <a:gd name="connsiteY38" fmla="*/ 147556 h 353811"/>
                      <a:gd name="connsiteX39" fmla="*/ 407744 w 873679"/>
                      <a:gd name="connsiteY39" fmla="*/ 82422 h 353811"/>
                      <a:gd name="connsiteX40" fmla="*/ 429454 w 873679"/>
                      <a:gd name="connsiteY40" fmla="*/ 49856 h 353811"/>
                      <a:gd name="connsiteX41" fmla="*/ 466122 w 873679"/>
                      <a:gd name="connsiteY41" fmla="*/ 45736 h 353811"/>
                      <a:gd name="connsiteX42" fmla="*/ 552772 w 873679"/>
                      <a:gd name="connsiteY42" fmla="*/ 33069 h 353811"/>
                      <a:gd name="connsiteX43" fmla="*/ 538004 w 873679"/>
                      <a:gd name="connsiteY43" fmla="*/ 212689 h 353811"/>
                      <a:gd name="connsiteX44" fmla="*/ 472874 w 873679"/>
                      <a:gd name="connsiteY44" fmla="*/ 234400 h 353811"/>
                      <a:gd name="connsiteX45" fmla="*/ 429454 w 873679"/>
                      <a:gd name="connsiteY45" fmla="*/ 266967 h 353811"/>
                      <a:gd name="connsiteX46" fmla="*/ 353469 w 873679"/>
                      <a:gd name="connsiteY46" fmla="*/ 288678 h 353811"/>
                      <a:gd name="connsiteX47" fmla="*/ 320904 w 873679"/>
                      <a:gd name="connsiteY47" fmla="*/ 180122 h 353811"/>
                      <a:gd name="connsiteX48" fmla="*/ 429454 w 873679"/>
                      <a:gd name="connsiteY48" fmla="*/ 136700 h 353811"/>
                      <a:gd name="connsiteX49" fmla="*/ 462019 w 873679"/>
                      <a:gd name="connsiteY49" fmla="*/ 125845 h 353811"/>
                      <a:gd name="connsiteX50" fmla="*/ 613990 w 873679"/>
                      <a:gd name="connsiteY50" fmla="*/ 136700 h 353811"/>
                      <a:gd name="connsiteX51" fmla="*/ 624845 w 873679"/>
                      <a:gd name="connsiteY51" fmla="*/ 245256 h 353811"/>
                      <a:gd name="connsiteX52" fmla="*/ 592280 w 873679"/>
                      <a:gd name="connsiteY52" fmla="*/ 266967 h 353811"/>
                      <a:gd name="connsiteX53" fmla="*/ 440309 w 873679"/>
                      <a:gd name="connsiteY53" fmla="*/ 288678 h 353811"/>
                      <a:gd name="connsiteX54" fmla="*/ 407744 w 873679"/>
                      <a:gd name="connsiteY54" fmla="*/ 310389 h 353811"/>
                      <a:gd name="connsiteX55" fmla="*/ 375179 w 873679"/>
                      <a:gd name="connsiteY55" fmla="*/ 321245 h 353811"/>
                      <a:gd name="connsiteX56" fmla="*/ 331759 w 873679"/>
                      <a:gd name="connsiteY56" fmla="*/ 342956 h 353811"/>
                      <a:gd name="connsiteX57" fmla="*/ 331759 w 873679"/>
                      <a:gd name="connsiteY57" fmla="*/ 256111 h 353811"/>
                      <a:gd name="connsiteX58" fmla="*/ 364324 w 873679"/>
                      <a:gd name="connsiteY58" fmla="*/ 245256 h 353811"/>
                      <a:gd name="connsiteX59" fmla="*/ 396889 w 873679"/>
                      <a:gd name="connsiteY59" fmla="*/ 223545 h 353811"/>
                      <a:gd name="connsiteX60" fmla="*/ 646555 w 873679"/>
                      <a:gd name="connsiteY60" fmla="*/ 201834 h 353811"/>
                      <a:gd name="connsiteX61" fmla="*/ 679120 w 873679"/>
                      <a:gd name="connsiteY61" fmla="*/ 212689 h 353811"/>
                      <a:gd name="connsiteX62" fmla="*/ 646555 w 873679"/>
                      <a:gd name="connsiteY62" fmla="*/ 321245 h 353811"/>
                      <a:gd name="connsiteX63" fmla="*/ 527149 w 873679"/>
                      <a:gd name="connsiteY63" fmla="*/ 353811 h 353811"/>
                      <a:gd name="connsiteX64" fmla="*/ 451164 w 873679"/>
                      <a:gd name="connsiteY64" fmla="*/ 332100 h 353811"/>
                      <a:gd name="connsiteX65" fmla="*/ 462019 w 873679"/>
                      <a:gd name="connsiteY65" fmla="*/ 212689 h 353811"/>
                      <a:gd name="connsiteX66" fmla="*/ 505439 w 873679"/>
                      <a:gd name="connsiteY66" fmla="*/ 190978 h 353811"/>
                      <a:gd name="connsiteX67" fmla="*/ 548859 w 873679"/>
                      <a:gd name="connsiteY67" fmla="*/ 125845 h 353811"/>
                      <a:gd name="connsiteX68" fmla="*/ 570570 w 873679"/>
                      <a:gd name="connsiteY68" fmla="*/ 93278 h 353811"/>
                      <a:gd name="connsiteX69" fmla="*/ 603135 w 873679"/>
                      <a:gd name="connsiteY69" fmla="*/ 39000 h 353811"/>
                      <a:gd name="connsiteX70" fmla="*/ 658362 w 873679"/>
                      <a:gd name="connsiteY70" fmla="*/ 0 h 353811"/>
                      <a:gd name="connsiteX71" fmla="*/ 694080 w 873679"/>
                      <a:gd name="connsiteY71" fmla="*/ 2313 h 353811"/>
                      <a:gd name="connsiteX72" fmla="*/ 744250 w 873679"/>
                      <a:gd name="connsiteY72" fmla="*/ 6434 h 353811"/>
                      <a:gd name="connsiteX73" fmla="*/ 776815 w 873679"/>
                      <a:gd name="connsiteY73" fmla="*/ 49856 h 353811"/>
                      <a:gd name="connsiteX74" fmla="*/ 787670 w 873679"/>
                      <a:gd name="connsiteY74" fmla="*/ 82422 h 353811"/>
                      <a:gd name="connsiteX75" fmla="*/ 776815 w 873679"/>
                      <a:gd name="connsiteY75" fmla="*/ 201834 h 353811"/>
                      <a:gd name="connsiteX76" fmla="*/ 700830 w 873679"/>
                      <a:gd name="connsiteY76" fmla="*/ 245256 h 353811"/>
                      <a:gd name="connsiteX77" fmla="*/ 657410 w 873679"/>
                      <a:gd name="connsiteY77" fmla="*/ 266967 h 353811"/>
                      <a:gd name="connsiteX78" fmla="*/ 635700 w 873679"/>
                      <a:gd name="connsiteY78" fmla="*/ 299534 h 353811"/>
                      <a:gd name="connsiteX79" fmla="*/ 603135 w 873679"/>
                      <a:gd name="connsiteY79" fmla="*/ 201834 h 353811"/>
                      <a:gd name="connsiteX80" fmla="*/ 646555 w 873679"/>
                      <a:gd name="connsiteY80" fmla="*/ 190978 h 353811"/>
                      <a:gd name="connsiteX81" fmla="*/ 733395 w 873679"/>
                      <a:gd name="connsiteY81" fmla="*/ 201834 h 353811"/>
                      <a:gd name="connsiteX82" fmla="*/ 744250 w 873679"/>
                      <a:gd name="connsiteY82" fmla="*/ 332100 h 353811"/>
                      <a:gd name="connsiteX83" fmla="*/ 700830 w 873679"/>
                      <a:gd name="connsiteY83" fmla="*/ 353811 h 353811"/>
                      <a:gd name="connsiteX84" fmla="*/ 592280 w 873679"/>
                      <a:gd name="connsiteY84" fmla="*/ 342956 h 353811"/>
                      <a:gd name="connsiteX85" fmla="*/ 581425 w 873679"/>
                      <a:gd name="connsiteY85" fmla="*/ 299534 h 353811"/>
                      <a:gd name="connsiteX86" fmla="*/ 603135 w 873679"/>
                      <a:gd name="connsiteY86" fmla="*/ 180122 h 353811"/>
                      <a:gd name="connsiteX87" fmla="*/ 613990 w 873679"/>
                      <a:gd name="connsiteY87" fmla="*/ 147556 h 353811"/>
                      <a:gd name="connsiteX88" fmla="*/ 646555 w 873679"/>
                      <a:gd name="connsiteY88" fmla="*/ 125845 h 353811"/>
                      <a:gd name="connsiteX89" fmla="*/ 722540 w 873679"/>
                      <a:gd name="connsiteY89" fmla="*/ 82422 h 353811"/>
                      <a:gd name="connsiteX90" fmla="*/ 809380 w 873679"/>
                      <a:gd name="connsiteY90" fmla="*/ 93278 h 353811"/>
                      <a:gd name="connsiteX91" fmla="*/ 841945 w 873679"/>
                      <a:gd name="connsiteY91" fmla="*/ 104134 h 353811"/>
                      <a:gd name="connsiteX92" fmla="*/ 863655 w 873679"/>
                      <a:gd name="connsiteY92" fmla="*/ 136700 h 353811"/>
                      <a:gd name="connsiteX93" fmla="*/ 864082 w 873679"/>
                      <a:gd name="connsiteY93" fmla="*/ 256005 h 353811"/>
                      <a:gd name="connsiteX94" fmla="*/ 737575 w 873679"/>
                      <a:gd name="connsiteY94" fmla="*/ 330743 h 353811"/>
                      <a:gd name="connsiteX0" fmla="*/ 201499 w 873679"/>
                      <a:gd name="connsiteY0" fmla="*/ 223545 h 353811"/>
                      <a:gd name="connsiteX1" fmla="*/ 136369 w 873679"/>
                      <a:gd name="connsiteY1" fmla="*/ 201834 h 353811"/>
                      <a:gd name="connsiteX2" fmla="*/ 136369 w 873679"/>
                      <a:gd name="connsiteY2" fmla="*/ 125845 h 353811"/>
                      <a:gd name="connsiteX3" fmla="*/ 168934 w 873679"/>
                      <a:gd name="connsiteY3" fmla="*/ 114989 h 353811"/>
                      <a:gd name="connsiteX4" fmla="*/ 223209 w 873679"/>
                      <a:gd name="connsiteY4" fmla="*/ 136700 h 353811"/>
                      <a:gd name="connsiteX5" fmla="*/ 223209 w 873679"/>
                      <a:gd name="connsiteY5" fmla="*/ 234400 h 353811"/>
                      <a:gd name="connsiteX6" fmla="*/ 190644 w 873679"/>
                      <a:gd name="connsiteY6" fmla="*/ 256111 h 353811"/>
                      <a:gd name="connsiteX7" fmla="*/ 92949 w 873679"/>
                      <a:gd name="connsiteY7" fmla="*/ 245256 h 353811"/>
                      <a:gd name="connsiteX8" fmla="*/ 103804 w 873679"/>
                      <a:gd name="connsiteY8" fmla="*/ 169267 h 353811"/>
                      <a:gd name="connsiteX9" fmla="*/ 35213 w 873679"/>
                      <a:gd name="connsiteY9" fmla="*/ 116449 h 353811"/>
                      <a:gd name="connsiteX10" fmla="*/ 147224 w 873679"/>
                      <a:gd name="connsiteY10" fmla="*/ 114989 h 353811"/>
                      <a:gd name="connsiteX11" fmla="*/ 212354 w 873679"/>
                      <a:gd name="connsiteY11" fmla="*/ 93278 h 353811"/>
                      <a:gd name="connsiteX12" fmla="*/ 288339 w 873679"/>
                      <a:gd name="connsiteY12" fmla="*/ 104134 h 353811"/>
                      <a:gd name="connsiteX13" fmla="*/ 244919 w 873679"/>
                      <a:gd name="connsiteY13" fmla="*/ 277823 h 353811"/>
                      <a:gd name="connsiteX14" fmla="*/ 223209 w 873679"/>
                      <a:gd name="connsiteY14" fmla="*/ 321245 h 353811"/>
                      <a:gd name="connsiteX15" fmla="*/ 201499 w 873679"/>
                      <a:gd name="connsiteY15" fmla="*/ 353811 h 353811"/>
                      <a:gd name="connsiteX16" fmla="*/ 73673 w 873679"/>
                      <a:gd name="connsiteY16" fmla="*/ 323455 h 353811"/>
                      <a:gd name="connsiteX17" fmla="*/ 49528 w 873679"/>
                      <a:gd name="connsiteY17" fmla="*/ 256111 h 353811"/>
                      <a:gd name="connsiteX18" fmla="*/ 1750 w 873679"/>
                      <a:gd name="connsiteY18" fmla="*/ 186559 h 353811"/>
                      <a:gd name="connsiteX19" fmla="*/ 136369 w 873679"/>
                      <a:gd name="connsiteY19" fmla="*/ 190978 h 353811"/>
                      <a:gd name="connsiteX20" fmla="*/ 1726 w 873679"/>
                      <a:gd name="connsiteY20" fmla="*/ 193196 h 353811"/>
                      <a:gd name="connsiteX21" fmla="*/ 75173 w 873679"/>
                      <a:gd name="connsiteY21" fmla="*/ 52776 h 353811"/>
                      <a:gd name="connsiteX22" fmla="*/ 205169 w 873679"/>
                      <a:gd name="connsiteY22" fmla="*/ 45680 h 353811"/>
                      <a:gd name="connsiteX23" fmla="*/ 375179 w 873679"/>
                      <a:gd name="connsiteY23" fmla="*/ 60711 h 353811"/>
                      <a:gd name="connsiteX24" fmla="*/ 396889 w 873679"/>
                      <a:gd name="connsiteY24" fmla="*/ 125845 h 353811"/>
                      <a:gd name="connsiteX25" fmla="*/ 386034 w 873679"/>
                      <a:gd name="connsiteY25" fmla="*/ 212689 h 353811"/>
                      <a:gd name="connsiteX26" fmla="*/ 353469 w 873679"/>
                      <a:gd name="connsiteY26" fmla="*/ 234400 h 353811"/>
                      <a:gd name="connsiteX27" fmla="*/ 320904 w 873679"/>
                      <a:gd name="connsiteY27" fmla="*/ 266967 h 353811"/>
                      <a:gd name="connsiteX28" fmla="*/ 299194 w 873679"/>
                      <a:gd name="connsiteY28" fmla="*/ 299534 h 353811"/>
                      <a:gd name="connsiteX29" fmla="*/ 223209 w 873679"/>
                      <a:gd name="connsiteY29" fmla="*/ 321245 h 353811"/>
                      <a:gd name="connsiteX30" fmla="*/ 201499 w 873679"/>
                      <a:gd name="connsiteY30" fmla="*/ 288678 h 353811"/>
                      <a:gd name="connsiteX31" fmla="*/ 212354 w 873679"/>
                      <a:gd name="connsiteY31" fmla="*/ 256111 h 353811"/>
                      <a:gd name="connsiteX32" fmla="*/ 299194 w 873679"/>
                      <a:gd name="connsiteY32" fmla="*/ 180122 h 353811"/>
                      <a:gd name="connsiteX33" fmla="*/ 331759 w 873679"/>
                      <a:gd name="connsiteY33" fmla="*/ 147556 h 353811"/>
                      <a:gd name="connsiteX34" fmla="*/ 494584 w 873679"/>
                      <a:gd name="connsiteY34" fmla="*/ 266967 h 353811"/>
                      <a:gd name="connsiteX35" fmla="*/ 483729 w 873679"/>
                      <a:gd name="connsiteY35" fmla="*/ 299534 h 353811"/>
                      <a:gd name="connsiteX36" fmla="*/ 320904 w 873679"/>
                      <a:gd name="connsiteY36" fmla="*/ 288678 h 353811"/>
                      <a:gd name="connsiteX37" fmla="*/ 331759 w 873679"/>
                      <a:gd name="connsiteY37" fmla="*/ 180122 h 353811"/>
                      <a:gd name="connsiteX38" fmla="*/ 364324 w 873679"/>
                      <a:gd name="connsiteY38" fmla="*/ 147556 h 353811"/>
                      <a:gd name="connsiteX39" fmla="*/ 407744 w 873679"/>
                      <a:gd name="connsiteY39" fmla="*/ 82422 h 353811"/>
                      <a:gd name="connsiteX40" fmla="*/ 429454 w 873679"/>
                      <a:gd name="connsiteY40" fmla="*/ 49856 h 353811"/>
                      <a:gd name="connsiteX41" fmla="*/ 466122 w 873679"/>
                      <a:gd name="connsiteY41" fmla="*/ 45736 h 353811"/>
                      <a:gd name="connsiteX42" fmla="*/ 552772 w 873679"/>
                      <a:gd name="connsiteY42" fmla="*/ 33069 h 353811"/>
                      <a:gd name="connsiteX43" fmla="*/ 538004 w 873679"/>
                      <a:gd name="connsiteY43" fmla="*/ 212689 h 353811"/>
                      <a:gd name="connsiteX44" fmla="*/ 472874 w 873679"/>
                      <a:gd name="connsiteY44" fmla="*/ 234400 h 353811"/>
                      <a:gd name="connsiteX45" fmla="*/ 429454 w 873679"/>
                      <a:gd name="connsiteY45" fmla="*/ 266967 h 353811"/>
                      <a:gd name="connsiteX46" fmla="*/ 353469 w 873679"/>
                      <a:gd name="connsiteY46" fmla="*/ 288678 h 353811"/>
                      <a:gd name="connsiteX47" fmla="*/ 320904 w 873679"/>
                      <a:gd name="connsiteY47" fmla="*/ 180122 h 353811"/>
                      <a:gd name="connsiteX48" fmla="*/ 429454 w 873679"/>
                      <a:gd name="connsiteY48" fmla="*/ 136700 h 353811"/>
                      <a:gd name="connsiteX49" fmla="*/ 462019 w 873679"/>
                      <a:gd name="connsiteY49" fmla="*/ 125845 h 353811"/>
                      <a:gd name="connsiteX50" fmla="*/ 613990 w 873679"/>
                      <a:gd name="connsiteY50" fmla="*/ 136700 h 353811"/>
                      <a:gd name="connsiteX51" fmla="*/ 624845 w 873679"/>
                      <a:gd name="connsiteY51" fmla="*/ 245256 h 353811"/>
                      <a:gd name="connsiteX52" fmla="*/ 592280 w 873679"/>
                      <a:gd name="connsiteY52" fmla="*/ 266967 h 353811"/>
                      <a:gd name="connsiteX53" fmla="*/ 440309 w 873679"/>
                      <a:gd name="connsiteY53" fmla="*/ 288678 h 353811"/>
                      <a:gd name="connsiteX54" fmla="*/ 407744 w 873679"/>
                      <a:gd name="connsiteY54" fmla="*/ 310389 h 353811"/>
                      <a:gd name="connsiteX55" fmla="*/ 375179 w 873679"/>
                      <a:gd name="connsiteY55" fmla="*/ 321245 h 353811"/>
                      <a:gd name="connsiteX56" fmla="*/ 331759 w 873679"/>
                      <a:gd name="connsiteY56" fmla="*/ 342956 h 353811"/>
                      <a:gd name="connsiteX57" fmla="*/ 331759 w 873679"/>
                      <a:gd name="connsiteY57" fmla="*/ 256111 h 353811"/>
                      <a:gd name="connsiteX58" fmla="*/ 364324 w 873679"/>
                      <a:gd name="connsiteY58" fmla="*/ 245256 h 353811"/>
                      <a:gd name="connsiteX59" fmla="*/ 396889 w 873679"/>
                      <a:gd name="connsiteY59" fmla="*/ 223545 h 353811"/>
                      <a:gd name="connsiteX60" fmla="*/ 646555 w 873679"/>
                      <a:gd name="connsiteY60" fmla="*/ 201834 h 353811"/>
                      <a:gd name="connsiteX61" fmla="*/ 679120 w 873679"/>
                      <a:gd name="connsiteY61" fmla="*/ 212689 h 353811"/>
                      <a:gd name="connsiteX62" fmla="*/ 646555 w 873679"/>
                      <a:gd name="connsiteY62" fmla="*/ 321245 h 353811"/>
                      <a:gd name="connsiteX63" fmla="*/ 527149 w 873679"/>
                      <a:gd name="connsiteY63" fmla="*/ 353811 h 353811"/>
                      <a:gd name="connsiteX64" fmla="*/ 451164 w 873679"/>
                      <a:gd name="connsiteY64" fmla="*/ 332100 h 353811"/>
                      <a:gd name="connsiteX65" fmla="*/ 462019 w 873679"/>
                      <a:gd name="connsiteY65" fmla="*/ 212689 h 353811"/>
                      <a:gd name="connsiteX66" fmla="*/ 505439 w 873679"/>
                      <a:gd name="connsiteY66" fmla="*/ 190978 h 353811"/>
                      <a:gd name="connsiteX67" fmla="*/ 548859 w 873679"/>
                      <a:gd name="connsiteY67" fmla="*/ 125845 h 353811"/>
                      <a:gd name="connsiteX68" fmla="*/ 570570 w 873679"/>
                      <a:gd name="connsiteY68" fmla="*/ 93278 h 353811"/>
                      <a:gd name="connsiteX69" fmla="*/ 603135 w 873679"/>
                      <a:gd name="connsiteY69" fmla="*/ 39000 h 353811"/>
                      <a:gd name="connsiteX70" fmla="*/ 658362 w 873679"/>
                      <a:gd name="connsiteY70" fmla="*/ 0 h 353811"/>
                      <a:gd name="connsiteX71" fmla="*/ 694080 w 873679"/>
                      <a:gd name="connsiteY71" fmla="*/ 2313 h 353811"/>
                      <a:gd name="connsiteX72" fmla="*/ 744250 w 873679"/>
                      <a:gd name="connsiteY72" fmla="*/ 6434 h 353811"/>
                      <a:gd name="connsiteX73" fmla="*/ 776815 w 873679"/>
                      <a:gd name="connsiteY73" fmla="*/ 49856 h 353811"/>
                      <a:gd name="connsiteX74" fmla="*/ 787670 w 873679"/>
                      <a:gd name="connsiteY74" fmla="*/ 82422 h 353811"/>
                      <a:gd name="connsiteX75" fmla="*/ 776815 w 873679"/>
                      <a:gd name="connsiteY75" fmla="*/ 201834 h 353811"/>
                      <a:gd name="connsiteX76" fmla="*/ 700830 w 873679"/>
                      <a:gd name="connsiteY76" fmla="*/ 245256 h 353811"/>
                      <a:gd name="connsiteX77" fmla="*/ 657410 w 873679"/>
                      <a:gd name="connsiteY77" fmla="*/ 266967 h 353811"/>
                      <a:gd name="connsiteX78" fmla="*/ 635700 w 873679"/>
                      <a:gd name="connsiteY78" fmla="*/ 299534 h 353811"/>
                      <a:gd name="connsiteX79" fmla="*/ 603135 w 873679"/>
                      <a:gd name="connsiteY79" fmla="*/ 201834 h 353811"/>
                      <a:gd name="connsiteX80" fmla="*/ 646555 w 873679"/>
                      <a:gd name="connsiteY80" fmla="*/ 190978 h 353811"/>
                      <a:gd name="connsiteX81" fmla="*/ 733395 w 873679"/>
                      <a:gd name="connsiteY81" fmla="*/ 201834 h 353811"/>
                      <a:gd name="connsiteX82" fmla="*/ 744250 w 873679"/>
                      <a:gd name="connsiteY82" fmla="*/ 332100 h 353811"/>
                      <a:gd name="connsiteX83" fmla="*/ 700830 w 873679"/>
                      <a:gd name="connsiteY83" fmla="*/ 353811 h 353811"/>
                      <a:gd name="connsiteX84" fmla="*/ 592280 w 873679"/>
                      <a:gd name="connsiteY84" fmla="*/ 342956 h 353811"/>
                      <a:gd name="connsiteX85" fmla="*/ 581425 w 873679"/>
                      <a:gd name="connsiteY85" fmla="*/ 299534 h 353811"/>
                      <a:gd name="connsiteX86" fmla="*/ 603135 w 873679"/>
                      <a:gd name="connsiteY86" fmla="*/ 180122 h 353811"/>
                      <a:gd name="connsiteX87" fmla="*/ 613990 w 873679"/>
                      <a:gd name="connsiteY87" fmla="*/ 147556 h 353811"/>
                      <a:gd name="connsiteX88" fmla="*/ 646555 w 873679"/>
                      <a:gd name="connsiteY88" fmla="*/ 125845 h 353811"/>
                      <a:gd name="connsiteX89" fmla="*/ 722540 w 873679"/>
                      <a:gd name="connsiteY89" fmla="*/ 82422 h 353811"/>
                      <a:gd name="connsiteX90" fmla="*/ 809380 w 873679"/>
                      <a:gd name="connsiteY90" fmla="*/ 93278 h 353811"/>
                      <a:gd name="connsiteX91" fmla="*/ 841945 w 873679"/>
                      <a:gd name="connsiteY91" fmla="*/ 104134 h 353811"/>
                      <a:gd name="connsiteX92" fmla="*/ 863655 w 873679"/>
                      <a:gd name="connsiteY92" fmla="*/ 136700 h 353811"/>
                      <a:gd name="connsiteX93" fmla="*/ 864082 w 873679"/>
                      <a:gd name="connsiteY93" fmla="*/ 256005 h 353811"/>
                      <a:gd name="connsiteX94" fmla="*/ 737575 w 873679"/>
                      <a:gd name="connsiteY94" fmla="*/ 330743 h 353811"/>
                      <a:gd name="connsiteX0" fmla="*/ 201499 w 873679"/>
                      <a:gd name="connsiteY0" fmla="*/ 223545 h 364021"/>
                      <a:gd name="connsiteX1" fmla="*/ 136369 w 873679"/>
                      <a:gd name="connsiteY1" fmla="*/ 201834 h 364021"/>
                      <a:gd name="connsiteX2" fmla="*/ 136369 w 873679"/>
                      <a:gd name="connsiteY2" fmla="*/ 125845 h 364021"/>
                      <a:gd name="connsiteX3" fmla="*/ 168934 w 873679"/>
                      <a:gd name="connsiteY3" fmla="*/ 114989 h 364021"/>
                      <a:gd name="connsiteX4" fmla="*/ 223209 w 873679"/>
                      <a:gd name="connsiteY4" fmla="*/ 136700 h 364021"/>
                      <a:gd name="connsiteX5" fmla="*/ 223209 w 873679"/>
                      <a:gd name="connsiteY5" fmla="*/ 234400 h 364021"/>
                      <a:gd name="connsiteX6" fmla="*/ 190644 w 873679"/>
                      <a:gd name="connsiteY6" fmla="*/ 256111 h 364021"/>
                      <a:gd name="connsiteX7" fmla="*/ 92949 w 873679"/>
                      <a:gd name="connsiteY7" fmla="*/ 245256 h 364021"/>
                      <a:gd name="connsiteX8" fmla="*/ 103804 w 873679"/>
                      <a:gd name="connsiteY8" fmla="*/ 169267 h 364021"/>
                      <a:gd name="connsiteX9" fmla="*/ 35213 w 873679"/>
                      <a:gd name="connsiteY9" fmla="*/ 116449 h 364021"/>
                      <a:gd name="connsiteX10" fmla="*/ 147224 w 873679"/>
                      <a:gd name="connsiteY10" fmla="*/ 114989 h 364021"/>
                      <a:gd name="connsiteX11" fmla="*/ 212354 w 873679"/>
                      <a:gd name="connsiteY11" fmla="*/ 93278 h 364021"/>
                      <a:gd name="connsiteX12" fmla="*/ 288339 w 873679"/>
                      <a:gd name="connsiteY12" fmla="*/ 104134 h 364021"/>
                      <a:gd name="connsiteX13" fmla="*/ 244919 w 873679"/>
                      <a:gd name="connsiteY13" fmla="*/ 277823 h 364021"/>
                      <a:gd name="connsiteX14" fmla="*/ 223209 w 873679"/>
                      <a:gd name="connsiteY14" fmla="*/ 321245 h 364021"/>
                      <a:gd name="connsiteX15" fmla="*/ 201499 w 873679"/>
                      <a:gd name="connsiteY15" fmla="*/ 353811 h 364021"/>
                      <a:gd name="connsiteX16" fmla="*/ 73673 w 873679"/>
                      <a:gd name="connsiteY16" fmla="*/ 323455 h 364021"/>
                      <a:gd name="connsiteX17" fmla="*/ 49528 w 873679"/>
                      <a:gd name="connsiteY17" fmla="*/ 256111 h 364021"/>
                      <a:gd name="connsiteX18" fmla="*/ 1750 w 873679"/>
                      <a:gd name="connsiteY18" fmla="*/ 186559 h 364021"/>
                      <a:gd name="connsiteX19" fmla="*/ 136369 w 873679"/>
                      <a:gd name="connsiteY19" fmla="*/ 190978 h 364021"/>
                      <a:gd name="connsiteX20" fmla="*/ 1726 w 873679"/>
                      <a:gd name="connsiteY20" fmla="*/ 193196 h 364021"/>
                      <a:gd name="connsiteX21" fmla="*/ 75173 w 873679"/>
                      <a:gd name="connsiteY21" fmla="*/ 52776 h 364021"/>
                      <a:gd name="connsiteX22" fmla="*/ 205169 w 873679"/>
                      <a:gd name="connsiteY22" fmla="*/ 45680 h 364021"/>
                      <a:gd name="connsiteX23" fmla="*/ 375179 w 873679"/>
                      <a:gd name="connsiteY23" fmla="*/ 60711 h 364021"/>
                      <a:gd name="connsiteX24" fmla="*/ 396889 w 873679"/>
                      <a:gd name="connsiteY24" fmla="*/ 125845 h 364021"/>
                      <a:gd name="connsiteX25" fmla="*/ 386034 w 873679"/>
                      <a:gd name="connsiteY25" fmla="*/ 212689 h 364021"/>
                      <a:gd name="connsiteX26" fmla="*/ 353469 w 873679"/>
                      <a:gd name="connsiteY26" fmla="*/ 234400 h 364021"/>
                      <a:gd name="connsiteX27" fmla="*/ 320904 w 873679"/>
                      <a:gd name="connsiteY27" fmla="*/ 266967 h 364021"/>
                      <a:gd name="connsiteX28" fmla="*/ 302897 w 873679"/>
                      <a:gd name="connsiteY28" fmla="*/ 363562 h 364021"/>
                      <a:gd name="connsiteX29" fmla="*/ 223209 w 873679"/>
                      <a:gd name="connsiteY29" fmla="*/ 321245 h 364021"/>
                      <a:gd name="connsiteX30" fmla="*/ 201499 w 873679"/>
                      <a:gd name="connsiteY30" fmla="*/ 288678 h 364021"/>
                      <a:gd name="connsiteX31" fmla="*/ 212354 w 873679"/>
                      <a:gd name="connsiteY31" fmla="*/ 256111 h 364021"/>
                      <a:gd name="connsiteX32" fmla="*/ 299194 w 873679"/>
                      <a:gd name="connsiteY32" fmla="*/ 180122 h 364021"/>
                      <a:gd name="connsiteX33" fmla="*/ 331759 w 873679"/>
                      <a:gd name="connsiteY33" fmla="*/ 147556 h 364021"/>
                      <a:gd name="connsiteX34" fmla="*/ 494584 w 873679"/>
                      <a:gd name="connsiteY34" fmla="*/ 266967 h 364021"/>
                      <a:gd name="connsiteX35" fmla="*/ 483729 w 873679"/>
                      <a:gd name="connsiteY35" fmla="*/ 299534 h 364021"/>
                      <a:gd name="connsiteX36" fmla="*/ 320904 w 873679"/>
                      <a:gd name="connsiteY36" fmla="*/ 288678 h 364021"/>
                      <a:gd name="connsiteX37" fmla="*/ 331759 w 873679"/>
                      <a:gd name="connsiteY37" fmla="*/ 180122 h 364021"/>
                      <a:gd name="connsiteX38" fmla="*/ 364324 w 873679"/>
                      <a:gd name="connsiteY38" fmla="*/ 147556 h 364021"/>
                      <a:gd name="connsiteX39" fmla="*/ 407744 w 873679"/>
                      <a:gd name="connsiteY39" fmla="*/ 82422 h 364021"/>
                      <a:gd name="connsiteX40" fmla="*/ 429454 w 873679"/>
                      <a:gd name="connsiteY40" fmla="*/ 49856 h 364021"/>
                      <a:gd name="connsiteX41" fmla="*/ 466122 w 873679"/>
                      <a:gd name="connsiteY41" fmla="*/ 45736 h 364021"/>
                      <a:gd name="connsiteX42" fmla="*/ 552772 w 873679"/>
                      <a:gd name="connsiteY42" fmla="*/ 33069 h 364021"/>
                      <a:gd name="connsiteX43" fmla="*/ 538004 w 873679"/>
                      <a:gd name="connsiteY43" fmla="*/ 212689 h 364021"/>
                      <a:gd name="connsiteX44" fmla="*/ 472874 w 873679"/>
                      <a:gd name="connsiteY44" fmla="*/ 234400 h 364021"/>
                      <a:gd name="connsiteX45" fmla="*/ 429454 w 873679"/>
                      <a:gd name="connsiteY45" fmla="*/ 266967 h 364021"/>
                      <a:gd name="connsiteX46" fmla="*/ 353469 w 873679"/>
                      <a:gd name="connsiteY46" fmla="*/ 288678 h 364021"/>
                      <a:gd name="connsiteX47" fmla="*/ 320904 w 873679"/>
                      <a:gd name="connsiteY47" fmla="*/ 180122 h 364021"/>
                      <a:gd name="connsiteX48" fmla="*/ 429454 w 873679"/>
                      <a:gd name="connsiteY48" fmla="*/ 136700 h 364021"/>
                      <a:gd name="connsiteX49" fmla="*/ 462019 w 873679"/>
                      <a:gd name="connsiteY49" fmla="*/ 125845 h 364021"/>
                      <a:gd name="connsiteX50" fmla="*/ 613990 w 873679"/>
                      <a:gd name="connsiteY50" fmla="*/ 136700 h 364021"/>
                      <a:gd name="connsiteX51" fmla="*/ 624845 w 873679"/>
                      <a:gd name="connsiteY51" fmla="*/ 245256 h 364021"/>
                      <a:gd name="connsiteX52" fmla="*/ 592280 w 873679"/>
                      <a:gd name="connsiteY52" fmla="*/ 266967 h 364021"/>
                      <a:gd name="connsiteX53" fmla="*/ 440309 w 873679"/>
                      <a:gd name="connsiteY53" fmla="*/ 288678 h 364021"/>
                      <a:gd name="connsiteX54" fmla="*/ 407744 w 873679"/>
                      <a:gd name="connsiteY54" fmla="*/ 310389 h 364021"/>
                      <a:gd name="connsiteX55" fmla="*/ 375179 w 873679"/>
                      <a:gd name="connsiteY55" fmla="*/ 321245 h 364021"/>
                      <a:gd name="connsiteX56" fmla="*/ 331759 w 873679"/>
                      <a:gd name="connsiteY56" fmla="*/ 342956 h 364021"/>
                      <a:gd name="connsiteX57" fmla="*/ 331759 w 873679"/>
                      <a:gd name="connsiteY57" fmla="*/ 256111 h 364021"/>
                      <a:gd name="connsiteX58" fmla="*/ 364324 w 873679"/>
                      <a:gd name="connsiteY58" fmla="*/ 245256 h 364021"/>
                      <a:gd name="connsiteX59" fmla="*/ 396889 w 873679"/>
                      <a:gd name="connsiteY59" fmla="*/ 223545 h 364021"/>
                      <a:gd name="connsiteX60" fmla="*/ 646555 w 873679"/>
                      <a:gd name="connsiteY60" fmla="*/ 201834 h 364021"/>
                      <a:gd name="connsiteX61" fmla="*/ 679120 w 873679"/>
                      <a:gd name="connsiteY61" fmla="*/ 212689 h 364021"/>
                      <a:gd name="connsiteX62" fmla="*/ 646555 w 873679"/>
                      <a:gd name="connsiteY62" fmla="*/ 321245 h 364021"/>
                      <a:gd name="connsiteX63" fmla="*/ 527149 w 873679"/>
                      <a:gd name="connsiteY63" fmla="*/ 353811 h 364021"/>
                      <a:gd name="connsiteX64" fmla="*/ 451164 w 873679"/>
                      <a:gd name="connsiteY64" fmla="*/ 332100 h 364021"/>
                      <a:gd name="connsiteX65" fmla="*/ 462019 w 873679"/>
                      <a:gd name="connsiteY65" fmla="*/ 212689 h 364021"/>
                      <a:gd name="connsiteX66" fmla="*/ 505439 w 873679"/>
                      <a:gd name="connsiteY66" fmla="*/ 190978 h 364021"/>
                      <a:gd name="connsiteX67" fmla="*/ 548859 w 873679"/>
                      <a:gd name="connsiteY67" fmla="*/ 125845 h 364021"/>
                      <a:gd name="connsiteX68" fmla="*/ 570570 w 873679"/>
                      <a:gd name="connsiteY68" fmla="*/ 93278 h 364021"/>
                      <a:gd name="connsiteX69" fmla="*/ 603135 w 873679"/>
                      <a:gd name="connsiteY69" fmla="*/ 39000 h 364021"/>
                      <a:gd name="connsiteX70" fmla="*/ 658362 w 873679"/>
                      <a:gd name="connsiteY70" fmla="*/ 0 h 364021"/>
                      <a:gd name="connsiteX71" fmla="*/ 694080 w 873679"/>
                      <a:gd name="connsiteY71" fmla="*/ 2313 h 364021"/>
                      <a:gd name="connsiteX72" fmla="*/ 744250 w 873679"/>
                      <a:gd name="connsiteY72" fmla="*/ 6434 h 364021"/>
                      <a:gd name="connsiteX73" fmla="*/ 776815 w 873679"/>
                      <a:gd name="connsiteY73" fmla="*/ 49856 h 364021"/>
                      <a:gd name="connsiteX74" fmla="*/ 787670 w 873679"/>
                      <a:gd name="connsiteY74" fmla="*/ 82422 h 364021"/>
                      <a:gd name="connsiteX75" fmla="*/ 776815 w 873679"/>
                      <a:gd name="connsiteY75" fmla="*/ 201834 h 364021"/>
                      <a:gd name="connsiteX76" fmla="*/ 700830 w 873679"/>
                      <a:gd name="connsiteY76" fmla="*/ 245256 h 364021"/>
                      <a:gd name="connsiteX77" fmla="*/ 657410 w 873679"/>
                      <a:gd name="connsiteY77" fmla="*/ 266967 h 364021"/>
                      <a:gd name="connsiteX78" fmla="*/ 635700 w 873679"/>
                      <a:gd name="connsiteY78" fmla="*/ 299534 h 364021"/>
                      <a:gd name="connsiteX79" fmla="*/ 603135 w 873679"/>
                      <a:gd name="connsiteY79" fmla="*/ 201834 h 364021"/>
                      <a:gd name="connsiteX80" fmla="*/ 646555 w 873679"/>
                      <a:gd name="connsiteY80" fmla="*/ 190978 h 364021"/>
                      <a:gd name="connsiteX81" fmla="*/ 733395 w 873679"/>
                      <a:gd name="connsiteY81" fmla="*/ 201834 h 364021"/>
                      <a:gd name="connsiteX82" fmla="*/ 744250 w 873679"/>
                      <a:gd name="connsiteY82" fmla="*/ 332100 h 364021"/>
                      <a:gd name="connsiteX83" fmla="*/ 700830 w 873679"/>
                      <a:gd name="connsiteY83" fmla="*/ 353811 h 364021"/>
                      <a:gd name="connsiteX84" fmla="*/ 592280 w 873679"/>
                      <a:gd name="connsiteY84" fmla="*/ 342956 h 364021"/>
                      <a:gd name="connsiteX85" fmla="*/ 581425 w 873679"/>
                      <a:gd name="connsiteY85" fmla="*/ 299534 h 364021"/>
                      <a:gd name="connsiteX86" fmla="*/ 603135 w 873679"/>
                      <a:gd name="connsiteY86" fmla="*/ 180122 h 364021"/>
                      <a:gd name="connsiteX87" fmla="*/ 613990 w 873679"/>
                      <a:gd name="connsiteY87" fmla="*/ 147556 h 364021"/>
                      <a:gd name="connsiteX88" fmla="*/ 646555 w 873679"/>
                      <a:gd name="connsiteY88" fmla="*/ 125845 h 364021"/>
                      <a:gd name="connsiteX89" fmla="*/ 722540 w 873679"/>
                      <a:gd name="connsiteY89" fmla="*/ 82422 h 364021"/>
                      <a:gd name="connsiteX90" fmla="*/ 809380 w 873679"/>
                      <a:gd name="connsiteY90" fmla="*/ 93278 h 364021"/>
                      <a:gd name="connsiteX91" fmla="*/ 841945 w 873679"/>
                      <a:gd name="connsiteY91" fmla="*/ 104134 h 364021"/>
                      <a:gd name="connsiteX92" fmla="*/ 863655 w 873679"/>
                      <a:gd name="connsiteY92" fmla="*/ 136700 h 364021"/>
                      <a:gd name="connsiteX93" fmla="*/ 864082 w 873679"/>
                      <a:gd name="connsiteY93" fmla="*/ 256005 h 364021"/>
                      <a:gd name="connsiteX94" fmla="*/ 737575 w 873679"/>
                      <a:gd name="connsiteY94" fmla="*/ 330743 h 364021"/>
                      <a:gd name="connsiteX0" fmla="*/ 201499 w 873679"/>
                      <a:gd name="connsiteY0" fmla="*/ 223545 h 375929"/>
                      <a:gd name="connsiteX1" fmla="*/ 136369 w 873679"/>
                      <a:gd name="connsiteY1" fmla="*/ 201834 h 375929"/>
                      <a:gd name="connsiteX2" fmla="*/ 136369 w 873679"/>
                      <a:gd name="connsiteY2" fmla="*/ 125845 h 375929"/>
                      <a:gd name="connsiteX3" fmla="*/ 168934 w 873679"/>
                      <a:gd name="connsiteY3" fmla="*/ 114989 h 375929"/>
                      <a:gd name="connsiteX4" fmla="*/ 223209 w 873679"/>
                      <a:gd name="connsiteY4" fmla="*/ 136700 h 375929"/>
                      <a:gd name="connsiteX5" fmla="*/ 223209 w 873679"/>
                      <a:gd name="connsiteY5" fmla="*/ 234400 h 375929"/>
                      <a:gd name="connsiteX6" fmla="*/ 190644 w 873679"/>
                      <a:gd name="connsiteY6" fmla="*/ 256111 h 375929"/>
                      <a:gd name="connsiteX7" fmla="*/ 92949 w 873679"/>
                      <a:gd name="connsiteY7" fmla="*/ 245256 h 375929"/>
                      <a:gd name="connsiteX8" fmla="*/ 103804 w 873679"/>
                      <a:gd name="connsiteY8" fmla="*/ 169267 h 375929"/>
                      <a:gd name="connsiteX9" fmla="*/ 35213 w 873679"/>
                      <a:gd name="connsiteY9" fmla="*/ 116449 h 375929"/>
                      <a:gd name="connsiteX10" fmla="*/ 147224 w 873679"/>
                      <a:gd name="connsiteY10" fmla="*/ 114989 h 375929"/>
                      <a:gd name="connsiteX11" fmla="*/ 212354 w 873679"/>
                      <a:gd name="connsiteY11" fmla="*/ 93278 h 375929"/>
                      <a:gd name="connsiteX12" fmla="*/ 288339 w 873679"/>
                      <a:gd name="connsiteY12" fmla="*/ 104134 h 375929"/>
                      <a:gd name="connsiteX13" fmla="*/ 244919 w 873679"/>
                      <a:gd name="connsiteY13" fmla="*/ 277823 h 375929"/>
                      <a:gd name="connsiteX14" fmla="*/ 223209 w 873679"/>
                      <a:gd name="connsiteY14" fmla="*/ 321245 h 375929"/>
                      <a:gd name="connsiteX15" fmla="*/ 201499 w 873679"/>
                      <a:gd name="connsiteY15" fmla="*/ 353811 h 375929"/>
                      <a:gd name="connsiteX16" fmla="*/ 73673 w 873679"/>
                      <a:gd name="connsiteY16" fmla="*/ 323455 h 375929"/>
                      <a:gd name="connsiteX17" fmla="*/ 49528 w 873679"/>
                      <a:gd name="connsiteY17" fmla="*/ 256111 h 375929"/>
                      <a:gd name="connsiteX18" fmla="*/ 1750 w 873679"/>
                      <a:gd name="connsiteY18" fmla="*/ 186559 h 375929"/>
                      <a:gd name="connsiteX19" fmla="*/ 136369 w 873679"/>
                      <a:gd name="connsiteY19" fmla="*/ 190978 h 375929"/>
                      <a:gd name="connsiteX20" fmla="*/ 1726 w 873679"/>
                      <a:gd name="connsiteY20" fmla="*/ 193196 h 375929"/>
                      <a:gd name="connsiteX21" fmla="*/ 75173 w 873679"/>
                      <a:gd name="connsiteY21" fmla="*/ 52776 h 375929"/>
                      <a:gd name="connsiteX22" fmla="*/ 205169 w 873679"/>
                      <a:gd name="connsiteY22" fmla="*/ 45680 h 375929"/>
                      <a:gd name="connsiteX23" fmla="*/ 375179 w 873679"/>
                      <a:gd name="connsiteY23" fmla="*/ 60711 h 375929"/>
                      <a:gd name="connsiteX24" fmla="*/ 396889 w 873679"/>
                      <a:gd name="connsiteY24" fmla="*/ 125845 h 375929"/>
                      <a:gd name="connsiteX25" fmla="*/ 386034 w 873679"/>
                      <a:gd name="connsiteY25" fmla="*/ 212689 h 375929"/>
                      <a:gd name="connsiteX26" fmla="*/ 353469 w 873679"/>
                      <a:gd name="connsiteY26" fmla="*/ 234400 h 375929"/>
                      <a:gd name="connsiteX27" fmla="*/ 320904 w 873679"/>
                      <a:gd name="connsiteY27" fmla="*/ 266967 h 375929"/>
                      <a:gd name="connsiteX28" fmla="*/ 302897 w 873679"/>
                      <a:gd name="connsiteY28" fmla="*/ 363562 h 375929"/>
                      <a:gd name="connsiteX29" fmla="*/ 223209 w 873679"/>
                      <a:gd name="connsiteY29" fmla="*/ 321245 h 375929"/>
                      <a:gd name="connsiteX30" fmla="*/ 201499 w 873679"/>
                      <a:gd name="connsiteY30" fmla="*/ 288678 h 375929"/>
                      <a:gd name="connsiteX31" fmla="*/ 212354 w 873679"/>
                      <a:gd name="connsiteY31" fmla="*/ 256111 h 375929"/>
                      <a:gd name="connsiteX32" fmla="*/ 299194 w 873679"/>
                      <a:gd name="connsiteY32" fmla="*/ 180122 h 375929"/>
                      <a:gd name="connsiteX33" fmla="*/ 331759 w 873679"/>
                      <a:gd name="connsiteY33" fmla="*/ 147556 h 375929"/>
                      <a:gd name="connsiteX34" fmla="*/ 494584 w 873679"/>
                      <a:gd name="connsiteY34" fmla="*/ 266967 h 375929"/>
                      <a:gd name="connsiteX35" fmla="*/ 483729 w 873679"/>
                      <a:gd name="connsiteY35" fmla="*/ 299534 h 375929"/>
                      <a:gd name="connsiteX36" fmla="*/ 320904 w 873679"/>
                      <a:gd name="connsiteY36" fmla="*/ 288678 h 375929"/>
                      <a:gd name="connsiteX37" fmla="*/ 331759 w 873679"/>
                      <a:gd name="connsiteY37" fmla="*/ 180122 h 375929"/>
                      <a:gd name="connsiteX38" fmla="*/ 364324 w 873679"/>
                      <a:gd name="connsiteY38" fmla="*/ 147556 h 375929"/>
                      <a:gd name="connsiteX39" fmla="*/ 407744 w 873679"/>
                      <a:gd name="connsiteY39" fmla="*/ 82422 h 375929"/>
                      <a:gd name="connsiteX40" fmla="*/ 429454 w 873679"/>
                      <a:gd name="connsiteY40" fmla="*/ 49856 h 375929"/>
                      <a:gd name="connsiteX41" fmla="*/ 466122 w 873679"/>
                      <a:gd name="connsiteY41" fmla="*/ 45736 h 375929"/>
                      <a:gd name="connsiteX42" fmla="*/ 552772 w 873679"/>
                      <a:gd name="connsiteY42" fmla="*/ 33069 h 375929"/>
                      <a:gd name="connsiteX43" fmla="*/ 538004 w 873679"/>
                      <a:gd name="connsiteY43" fmla="*/ 212689 h 375929"/>
                      <a:gd name="connsiteX44" fmla="*/ 472874 w 873679"/>
                      <a:gd name="connsiteY44" fmla="*/ 234400 h 375929"/>
                      <a:gd name="connsiteX45" fmla="*/ 429454 w 873679"/>
                      <a:gd name="connsiteY45" fmla="*/ 266967 h 375929"/>
                      <a:gd name="connsiteX46" fmla="*/ 353469 w 873679"/>
                      <a:gd name="connsiteY46" fmla="*/ 288678 h 375929"/>
                      <a:gd name="connsiteX47" fmla="*/ 320904 w 873679"/>
                      <a:gd name="connsiteY47" fmla="*/ 180122 h 375929"/>
                      <a:gd name="connsiteX48" fmla="*/ 429454 w 873679"/>
                      <a:gd name="connsiteY48" fmla="*/ 136700 h 375929"/>
                      <a:gd name="connsiteX49" fmla="*/ 462019 w 873679"/>
                      <a:gd name="connsiteY49" fmla="*/ 125845 h 375929"/>
                      <a:gd name="connsiteX50" fmla="*/ 613990 w 873679"/>
                      <a:gd name="connsiteY50" fmla="*/ 136700 h 375929"/>
                      <a:gd name="connsiteX51" fmla="*/ 624845 w 873679"/>
                      <a:gd name="connsiteY51" fmla="*/ 245256 h 375929"/>
                      <a:gd name="connsiteX52" fmla="*/ 592280 w 873679"/>
                      <a:gd name="connsiteY52" fmla="*/ 266967 h 375929"/>
                      <a:gd name="connsiteX53" fmla="*/ 440309 w 873679"/>
                      <a:gd name="connsiteY53" fmla="*/ 288678 h 375929"/>
                      <a:gd name="connsiteX54" fmla="*/ 407744 w 873679"/>
                      <a:gd name="connsiteY54" fmla="*/ 310389 h 375929"/>
                      <a:gd name="connsiteX55" fmla="*/ 402389 w 873679"/>
                      <a:gd name="connsiteY55" fmla="*/ 375321 h 375929"/>
                      <a:gd name="connsiteX56" fmla="*/ 331759 w 873679"/>
                      <a:gd name="connsiteY56" fmla="*/ 342956 h 375929"/>
                      <a:gd name="connsiteX57" fmla="*/ 331759 w 873679"/>
                      <a:gd name="connsiteY57" fmla="*/ 256111 h 375929"/>
                      <a:gd name="connsiteX58" fmla="*/ 364324 w 873679"/>
                      <a:gd name="connsiteY58" fmla="*/ 245256 h 375929"/>
                      <a:gd name="connsiteX59" fmla="*/ 396889 w 873679"/>
                      <a:gd name="connsiteY59" fmla="*/ 223545 h 375929"/>
                      <a:gd name="connsiteX60" fmla="*/ 646555 w 873679"/>
                      <a:gd name="connsiteY60" fmla="*/ 201834 h 375929"/>
                      <a:gd name="connsiteX61" fmla="*/ 679120 w 873679"/>
                      <a:gd name="connsiteY61" fmla="*/ 212689 h 375929"/>
                      <a:gd name="connsiteX62" fmla="*/ 646555 w 873679"/>
                      <a:gd name="connsiteY62" fmla="*/ 321245 h 375929"/>
                      <a:gd name="connsiteX63" fmla="*/ 527149 w 873679"/>
                      <a:gd name="connsiteY63" fmla="*/ 353811 h 375929"/>
                      <a:gd name="connsiteX64" fmla="*/ 451164 w 873679"/>
                      <a:gd name="connsiteY64" fmla="*/ 332100 h 375929"/>
                      <a:gd name="connsiteX65" fmla="*/ 462019 w 873679"/>
                      <a:gd name="connsiteY65" fmla="*/ 212689 h 375929"/>
                      <a:gd name="connsiteX66" fmla="*/ 505439 w 873679"/>
                      <a:gd name="connsiteY66" fmla="*/ 190978 h 375929"/>
                      <a:gd name="connsiteX67" fmla="*/ 548859 w 873679"/>
                      <a:gd name="connsiteY67" fmla="*/ 125845 h 375929"/>
                      <a:gd name="connsiteX68" fmla="*/ 570570 w 873679"/>
                      <a:gd name="connsiteY68" fmla="*/ 93278 h 375929"/>
                      <a:gd name="connsiteX69" fmla="*/ 603135 w 873679"/>
                      <a:gd name="connsiteY69" fmla="*/ 39000 h 375929"/>
                      <a:gd name="connsiteX70" fmla="*/ 658362 w 873679"/>
                      <a:gd name="connsiteY70" fmla="*/ 0 h 375929"/>
                      <a:gd name="connsiteX71" fmla="*/ 694080 w 873679"/>
                      <a:gd name="connsiteY71" fmla="*/ 2313 h 375929"/>
                      <a:gd name="connsiteX72" fmla="*/ 744250 w 873679"/>
                      <a:gd name="connsiteY72" fmla="*/ 6434 h 375929"/>
                      <a:gd name="connsiteX73" fmla="*/ 776815 w 873679"/>
                      <a:gd name="connsiteY73" fmla="*/ 49856 h 375929"/>
                      <a:gd name="connsiteX74" fmla="*/ 787670 w 873679"/>
                      <a:gd name="connsiteY74" fmla="*/ 82422 h 375929"/>
                      <a:gd name="connsiteX75" fmla="*/ 776815 w 873679"/>
                      <a:gd name="connsiteY75" fmla="*/ 201834 h 375929"/>
                      <a:gd name="connsiteX76" fmla="*/ 700830 w 873679"/>
                      <a:gd name="connsiteY76" fmla="*/ 245256 h 375929"/>
                      <a:gd name="connsiteX77" fmla="*/ 657410 w 873679"/>
                      <a:gd name="connsiteY77" fmla="*/ 266967 h 375929"/>
                      <a:gd name="connsiteX78" fmla="*/ 635700 w 873679"/>
                      <a:gd name="connsiteY78" fmla="*/ 299534 h 375929"/>
                      <a:gd name="connsiteX79" fmla="*/ 603135 w 873679"/>
                      <a:gd name="connsiteY79" fmla="*/ 201834 h 375929"/>
                      <a:gd name="connsiteX80" fmla="*/ 646555 w 873679"/>
                      <a:gd name="connsiteY80" fmla="*/ 190978 h 375929"/>
                      <a:gd name="connsiteX81" fmla="*/ 733395 w 873679"/>
                      <a:gd name="connsiteY81" fmla="*/ 201834 h 375929"/>
                      <a:gd name="connsiteX82" fmla="*/ 744250 w 873679"/>
                      <a:gd name="connsiteY82" fmla="*/ 332100 h 375929"/>
                      <a:gd name="connsiteX83" fmla="*/ 700830 w 873679"/>
                      <a:gd name="connsiteY83" fmla="*/ 353811 h 375929"/>
                      <a:gd name="connsiteX84" fmla="*/ 592280 w 873679"/>
                      <a:gd name="connsiteY84" fmla="*/ 342956 h 375929"/>
                      <a:gd name="connsiteX85" fmla="*/ 581425 w 873679"/>
                      <a:gd name="connsiteY85" fmla="*/ 299534 h 375929"/>
                      <a:gd name="connsiteX86" fmla="*/ 603135 w 873679"/>
                      <a:gd name="connsiteY86" fmla="*/ 180122 h 375929"/>
                      <a:gd name="connsiteX87" fmla="*/ 613990 w 873679"/>
                      <a:gd name="connsiteY87" fmla="*/ 147556 h 375929"/>
                      <a:gd name="connsiteX88" fmla="*/ 646555 w 873679"/>
                      <a:gd name="connsiteY88" fmla="*/ 125845 h 375929"/>
                      <a:gd name="connsiteX89" fmla="*/ 722540 w 873679"/>
                      <a:gd name="connsiteY89" fmla="*/ 82422 h 375929"/>
                      <a:gd name="connsiteX90" fmla="*/ 809380 w 873679"/>
                      <a:gd name="connsiteY90" fmla="*/ 93278 h 375929"/>
                      <a:gd name="connsiteX91" fmla="*/ 841945 w 873679"/>
                      <a:gd name="connsiteY91" fmla="*/ 104134 h 375929"/>
                      <a:gd name="connsiteX92" fmla="*/ 863655 w 873679"/>
                      <a:gd name="connsiteY92" fmla="*/ 136700 h 375929"/>
                      <a:gd name="connsiteX93" fmla="*/ 864082 w 873679"/>
                      <a:gd name="connsiteY93" fmla="*/ 256005 h 375929"/>
                      <a:gd name="connsiteX94" fmla="*/ 737575 w 873679"/>
                      <a:gd name="connsiteY94" fmla="*/ 330743 h 375929"/>
                      <a:gd name="connsiteX0" fmla="*/ 201499 w 873679"/>
                      <a:gd name="connsiteY0" fmla="*/ 223545 h 375929"/>
                      <a:gd name="connsiteX1" fmla="*/ 136369 w 873679"/>
                      <a:gd name="connsiteY1" fmla="*/ 201834 h 375929"/>
                      <a:gd name="connsiteX2" fmla="*/ 136369 w 873679"/>
                      <a:gd name="connsiteY2" fmla="*/ 125845 h 375929"/>
                      <a:gd name="connsiteX3" fmla="*/ 168934 w 873679"/>
                      <a:gd name="connsiteY3" fmla="*/ 114989 h 375929"/>
                      <a:gd name="connsiteX4" fmla="*/ 223209 w 873679"/>
                      <a:gd name="connsiteY4" fmla="*/ 136700 h 375929"/>
                      <a:gd name="connsiteX5" fmla="*/ 223209 w 873679"/>
                      <a:gd name="connsiteY5" fmla="*/ 234400 h 375929"/>
                      <a:gd name="connsiteX6" fmla="*/ 190644 w 873679"/>
                      <a:gd name="connsiteY6" fmla="*/ 256111 h 375929"/>
                      <a:gd name="connsiteX7" fmla="*/ 92949 w 873679"/>
                      <a:gd name="connsiteY7" fmla="*/ 245256 h 375929"/>
                      <a:gd name="connsiteX8" fmla="*/ 103804 w 873679"/>
                      <a:gd name="connsiteY8" fmla="*/ 169267 h 375929"/>
                      <a:gd name="connsiteX9" fmla="*/ 35213 w 873679"/>
                      <a:gd name="connsiteY9" fmla="*/ 116449 h 375929"/>
                      <a:gd name="connsiteX10" fmla="*/ 147224 w 873679"/>
                      <a:gd name="connsiteY10" fmla="*/ 114989 h 375929"/>
                      <a:gd name="connsiteX11" fmla="*/ 212354 w 873679"/>
                      <a:gd name="connsiteY11" fmla="*/ 93278 h 375929"/>
                      <a:gd name="connsiteX12" fmla="*/ 288339 w 873679"/>
                      <a:gd name="connsiteY12" fmla="*/ 104134 h 375929"/>
                      <a:gd name="connsiteX13" fmla="*/ 244919 w 873679"/>
                      <a:gd name="connsiteY13" fmla="*/ 277823 h 375929"/>
                      <a:gd name="connsiteX14" fmla="*/ 223209 w 873679"/>
                      <a:gd name="connsiteY14" fmla="*/ 321245 h 375929"/>
                      <a:gd name="connsiteX15" fmla="*/ 201499 w 873679"/>
                      <a:gd name="connsiteY15" fmla="*/ 353811 h 375929"/>
                      <a:gd name="connsiteX16" fmla="*/ 73673 w 873679"/>
                      <a:gd name="connsiteY16" fmla="*/ 323455 h 375929"/>
                      <a:gd name="connsiteX17" fmla="*/ 49528 w 873679"/>
                      <a:gd name="connsiteY17" fmla="*/ 256111 h 375929"/>
                      <a:gd name="connsiteX18" fmla="*/ 1750 w 873679"/>
                      <a:gd name="connsiteY18" fmla="*/ 186559 h 375929"/>
                      <a:gd name="connsiteX19" fmla="*/ 136369 w 873679"/>
                      <a:gd name="connsiteY19" fmla="*/ 190978 h 375929"/>
                      <a:gd name="connsiteX20" fmla="*/ 1726 w 873679"/>
                      <a:gd name="connsiteY20" fmla="*/ 193196 h 375929"/>
                      <a:gd name="connsiteX21" fmla="*/ 75173 w 873679"/>
                      <a:gd name="connsiteY21" fmla="*/ 52776 h 375929"/>
                      <a:gd name="connsiteX22" fmla="*/ 205169 w 873679"/>
                      <a:gd name="connsiteY22" fmla="*/ 45680 h 375929"/>
                      <a:gd name="connsiteX23" fmla="*/ 375179 w 873679"/>
                      <a:gd name="connsiteY23" fmla="*/ 60711 h 375929"/>
                      <a:gd name="connsiteX24" fmla="*/ 396889 w 873679"/>
                      <a:gd name="connsiteY24" fmla="*/ 125845 h 375929"/>
                      <a:gd name="connsiteX25" fmla="*/ 386034 w 873679"/>
                      <a:gd name="connsiteY25" fmla="*/ 212689 h 375929"/>
                      <a:gd name="connsiteX26" fmla="*/ 353469 w 873679"/>
                      <a:gd name="connsiteY26" fmla="*/ 234400 h 375929"/>
                      <a:gd name="connsiteX27" fmla="*/ 320904 w 873679"/>
                      <a:gd name="connsiteY27" fmla="*/ 266967 h 375929"/>
                      <a:gd name="connsiteX28" fmla="*/ 302897 w 873679"/>
                      <a:gd name="connsiteY28" fmla="*/ 363562 h 375929"/>
                      <a:gd name="connsiteX29" fmla="*/ 223209 w 873679"/>
                      <a:gd name="connsiteY29" fmla="*/ 321245 h 375929"/>
                      <a:gd name="connsiteX30" fmla="*/ 201499 w 873679"/>
                      <a:gd name="connsiteY30" fmla="*/ 288678 h 375929"/>
                      <a:gd name="connsiteX31" fmla="*/ 212354 w 873679"/>
                      <a:gd name="connsiteY31" fmla="*/ 256111 h 375929"/>
                      <a:gd name="connsiteX32" fmla="*/ 299194 w 873679"/>
                      <a:gd name="connsiteY32" fmla="*/ 180122 h 375929"/>
                      <a:gd name="connsiteX33" fmla="*/ 331759 w 873679"/>
                      <a:gd name="connsiteY33" fmla="*/ 147556 h 375929"/>
                      <a:gd name="connsiteX34" fmla="*/ 494584 w 873679"/>
                      <a:gd name="connsiteY34" fmla="*/ 266967 h 375929"/>
                      <a:gd name="connsiteX35" fmla="*/ 483729 w 873679"/>
                      <a:gd name="connsiteY35" fmla="*/ 299534 h 375929"/>
                      <a:gd name="connsiteX36" fmla="*/ 320904 w 873679"/>
                      <a:gd name="connsiteY36" fmla="*/ 288678 h 375929"/>
                      <a:gd name="connsiteX37" fmla="*/ 331759 w 873679"/>
                      <a:gd name="connsiteY37" fmla="*/ 180122 h 375929"/>
                      <a:gd name="connsiteX38" fmla="*/ 364324 w 873679"/>
                      <a:gd name="connsiteY38" fmla="*/ 147556 h 375929"/>
                      <a:gd name="connsiteX39" fmla="*/ 407744 w 873679"/>
                      <a:gd name="connsiteY39" fmla="*/ 82422 h 375929"/>
                      <a:gd name="connsiteX40" fmla="*/ 397028 w 873679"/>
                      <a:gd name="connsiteY40" fmla="*/ 9703 h 375929"/>
                      <a:gd name="connsiteX41" fmla="*/ 466122 w 873679"/>
                      <a:gd name="connsiteY41" fmla="*/ 45736 h 375929"/>
                      <a:gd name="connsiteX42" fmla="*/ 552772 w 873679"/>
                      <a:gd name="connsiteY42" fmla="*/ 33069 h 375929"/>
                      <a:gd name="connsiteX43" fmla="*/ 538004 w 873679"/>
                      <a:gd name="connsiteY43" fmla="*/ 212689 h 375929"/>
                      <a:gd name="connsiteX44" fmla="*/ 472874 w 873679"/>
                      <a:gd name="connsiteY44" fmla="*/ 234400 h 375929"/>
                      <a:gd name="connsiteX45" fmla="*/ 429454 w 873679"/>
                      <a:gd name="connsiteY45" fmla="*/ 266967 h 375929"/>
                      <a:gd name="connsiteX46" fmla="*/ 353469 w 873679"/>
                      <a:gd name="connsiteY46" fmla="*/ 288678 h 375929"/>
                      <a:gd name="connsiteX47" fmla="*/ 320904 w 873679"/>
                      <a:gd name="connsiteY47" fmla="*/ 180122 h 375929"/>
                      <a:gd name="connsiteX48" fmla="*/ 429454 w 873679"/>
                      <a:gd name="connsiteY48" fmla="*/ 136700 h 375929"/>
                      <a:gd name="connsiteX49" fmla="*/ 462019 w 873679"/>
                      <a:gd name="connsiteY49" fmla="*/ 125845 h 375929"/>
                      <a:gd name="connsiteX50" fmla="*/ 613990 w 873679"/>
                      <a:gd name="connsiteY50" fmla="*/ 136700 h 375929"/>
                      <a:gd name="connsiteX51" fmla="*/ 624845 w 873679"/>
                      <a:gd name="connsiteY51" fmla="*/ 245256 h 375929"/>
                      <a:gd name="connsiteX52" fmla="*/ 592280 w 873679"/>
                      <a:gd name="connsiteY52" fmla="*/ 266967 h 375929"/>
                      <a:gd name="connsiteX53" fmla="*/ 440309 w 873679"/>
                      <a:gd name="connsiteY53" fmla="*/ 288678 h 375929"/>
                      <a:gd name="connsiteX54" fmla="*/ 407744 w 873679"/>
                      <a:gd name="connsiteY54" fmla="*/ 310389 h 375929"/>
                      <a:gd name="connsiteX55" fmla="*/ 402389 w 873679"/>
                      <a:gd name="connsiteY55" fmla="*/ 375321 h 375929"/>
                      <a:gd name="connsiteX56" fmla="*/ 331759 w 873679"/>
                      <a:gd name="connsiteY56" fmla="*/ 342956 h 375929"/>
                      <a:gd name="connsiteX57" fmla="*/ 331759 w 873679"/>
                      <a:gd name="connsiteY57" fmla="*/ 256111 h 375929"/>
                      <a:gd name="connsiteX58" fmla="*/ 364324 w 873679"/>
                      <a:gd name="connsiteY58" fmla="*/ 245256 h 375929"/>
                      <a:gd name="connsiteX59" fmla="*/ 396889 w 873679"/>
                      <a:gd name="connsiteY59" fmla="*/ 223545 h 375929"/>
                      <a:gd name="connsiteX60" fmla="*/ 646555 w 873679"/>
                      <a:gd name="connsiteY60" fmla="*/ 201834 h 375929"/>
                      <a:gd name="connsiteX61" fmla="*/ 679120 w 873679"/>
                      <a:gd name="connsiteY61" fmla="*/ 212689 h 375929"/>
                      <a:gd name="connsiteX62" fmla="*/ 646555 w 873679"/>
                      <a:gd name="connsiteY62" fmla="*/ 321245 h 375929"/>
                      <a:gd name="connsiteX63" fmla="*/ 527149 w 873679"/>
                      <a:gd name="connsiteY63" fmla="*/ 353811 h 375929"/>
                      <a:gd name="connsiteX64" fmla="*/ 451164 w 873679"/>
                      <a:gd name="connsiteY64" fmla="*/ 332100 h 375929"/>
                      <a:gd name="connsiteX65" fmla="*/ 462019 w 873679"/>
                      <a:gd name="connsiteY65" fmla="*/ 212689 h 375929"/>
                      <a:gd name="connsiteX66" fmla="*/ 505439 w 873679"/>
                      <a:gd name="connsiteY66" fmla="*/ 190978 h 375929"/>
                      <a:gd name="connsiteX67" fmla="*/ 548859 w 873679"/>
                      <a:gd name="connsiteY67" fmla="*/ 125845 h 375929"/>
                      <a:gd name="connsiteX68" fmla="*/ 570570 w 873679"/>
                      <a:gd name="connsiteY68" fmla="*/ 93278 h 375929"/>
                      <a:gd name="connsiteX69" fmla="*/ 603135 w 873679"/>
                      <a:gd name="connsiteY69" fmla="*/ 39000 h 375929"/>
                      <a:gd name="connsiteX70" fmla="*/ 658362 w 873679"/>
                      <a:gd name="connsiteY70" fmla="*/ 0 h 375929"/>
                      <a:gd name="connsiteX71" fmla="*/ 694080 w 873679"/>
                      <a:gd name="connsiteY71" fmla="*/ 2313 h 375929"/>
                      <a:gd name="connsiteX72" fmla="*/ 744250 w 873679"/>
                      <a:gd name="connsiteY72" fmla="*/ 6434 h 375929"/>
                      <a:gd name="connsiteX73" fmla="*/ 776815 w 873679"/>
                      <a:gd name="connsiteY73" fmla="*/ 49856 h 375929"/>
                      <a:gd name="connsiteX74" fmla="*/ 787670 w 873679"/>
                      <a:gd name="connsiteY74" fmla="*/ 82422 h 375929"/>
                      <a:gd name="connsiteX75" fmla="*/ 776815 w 873679"/>
                      <a:gd name="connsiteY75" fmla="*/ 201834 h 375929"/>
                      <a:gd name="connsiteX76" fmla="*/ 700830 w 873679"/>
                      <a:gd name="connsiteY76" fmla="*/ 245256 h 375929"/>
                      <a:gd name="connsiteX77" fmla="*/ 657410 w 873679"/>
                      <a:gd name="connsiteY77" fmla="*/ 266967 h 375929"/>
                      <a:gd name="connsiteX78" fmla="*/ 635700 w 873679"/>
                      <a:gd name="connsiteY78" fmla="*/ 299534 h 375929"/>
                      <a:gd name="connsiteX79" fmla="*/ 603135 w 873679"/>
                      <a:gd name="connsiteY79" fmla="*/ 201834 h 375929"/>
                      <a:gd name="connsiteX80" fmla="*/ 646555 w 873679"/>
                      <a:gd name="connsiteY80" fmla="*/ 190978 h 375929"/>
                      <a:gd name="connsiteX81" fmla="*/ 733395 w 873679"/>
                      <a:gd name="connsiteY81" fmla="*/ 201834 h 375929"/>
                      <a:gd name="connsiteX82" fmla="*/ 744250 w 873679"/>
                      <a:gd name="connsiteY82" fmla="*/ 332100 h 375929"/>
                      <a:gd name="connsiteX83" fmla="*/ 700830 w 873679"/>
                      <a:gd name="connsiteY83" fmla="*/ 353811 h 375929"/>
                      <a:gd name="connsiteX84" fmla="*/ 592280 w 873679"/>
                      <a:gd name="connsiteY84" fmla="*/ 342956 h 375929"/>
                      <a:gd name="connsiteX85" fmla="*/ 581425 w 873679"/>
                      <a:gd name="connsiteY85" fmla="*/ 299534 h 375929"/>
                      <a:gd name="connsiteX86" fmla="*/ 603135 w 873679"/>
                      <a:gd name="connsiteY86" fmla="*/ 180122 h 375929"/>
                      <a:gd name="connsiteX87" fmla="*/ 613990 w 873679"/>
                      <a:gd name="connsiteY87" fmla="*/ 147556 h 375929"/>
                      <a:gd name="connsiteX88" fmla="*/ 646555 w 873679"/>
                      <a:gd name="connsiteY88" fmla="*/ 125845 h 375929"/>
                      <a:gd name="connsiteX89" fmla="*/ 722540 w 873679"/>
                      <a:gd name="connsiteY89" fmla="*/ 82422 h 375929"/>
                      <a:gd name="connsiteX90" fmla="*/ 809380 w 873679"/>
                      <a:gd name="connsiteY90" fmla="*/ 93278 h 375929"/>
                      <a:gd name="connsiteX91" fmla="*/ 841945 w 873679"/>
                      <a:gd name="connsiteY91" fmla="*/ 104134 h 375929"/>
                      <a:gd name="connsiteX92" fmla="*/ 863655 w 873679"/>
                      <a:gd name="connsiteY92" fmla="*/ 136700 h 375929"/>
                      <a:gd name="connsiteX93" fmla="*/ 864082 w 873679"/>
                      <a:gd name="connsiteY93" fmla="*/ 256005 h 375929"/>
                      <a:gd name="connsiteX94" fmla="*/ 737575 w 873679"/>
                      <a:gd name="connsiteY94" fmla="*/ 330743 h 375929"/>
                      <a:gd name="connsiteX0" fmla="*/ 201499 w 873679"/>
                      <a:gd name="connsiteY0" fmla="*/ 223545 h 375929"/>
                      <a:gd name="connsiteX1" fmla="*/ 136369 w 873679"/>
                      <a:gd name="connsiteY1" fmla="*/ 201834 h 375929"/>
                      <a:gd name="connsiteX2" fmla="*/ 136369 w 873679"/>
                      <a:gd name="connsiteY2" fmla="*/ 125845 h 375929"/>
                      <a:gd name="connsiteX3" fmla="*/ 168934 w 873679"/>
                      <a:gd name="connsiteY3" fmla="*/ 114989 h 375929"/>
                      <a:gd name="connsiteX4" fmla="*/ 223209 w 873679"/>
                      <a:gd name="connsiteY4" fmla="*/ 136700 h 375929"/>
                      <a:gd name="connsiteX5" fmla="*/ 223209 w 873679"/>
                      <a:gd name="connsiteY5" fmla="*/ 234400 h 375929"/>
                      <a:gd name="connsiteX6" fmla="*/ 190644 w 873679"/>
                      <a:gd name="connsiteY6" fmla="*/ 256111 h 375929"/>
                      <a:gd name="connsiteX7" fmla="*/ 92949 w 873679"/>
                      <a:gd name="connsiteY7" fmla="*/ 245256 h 375929"/>
                      <a:gd name="connsiteX8" fmla="*/ 103804 w 873679"/>
                      <a:gd name="connsiteY8" fmla="*/ 169267 h 375929"/>
                      <a:gd name="connsiteX9" fmla="*/ 35213 w 873679"/>
                      <a:gd name="connsiteY9" fmla="*/ 116449 h 375929"/>
                      <a:gd name="connsiteX10" fmla="*/ 147224 w 873679"/>
                      <a:gd name="connsiteY10" fmla="*/ 114989 h 375929"/>
                      <a:gd name="connsiteX11" fmla="*/ 212354 w 873679"/>
                      <a:gd name="connsiteY11" fmla="*/ 93278 h 375929"/>
                      <a:gd name="connsiteX12" fmla="*/ 288339 w 873679"/>
                      <a:gd name="connsiteY12" fmla="*/ 104134 h 375929"/>
                      <a:gd name="connsiteX13" fmla="*/ 244919 w 873679"/>
                      <a:gd name="connsiteY13" fmla="*/ 277823 h 375929"/>
                      <a:gd name="connsiteX14" fmla="*/ 223209 w 873679"/>
                      <a:gd name="connsiteY14" fmla="*/ 321245 h 375929"/>
                      <a:gd name="connsiteX15" fmla="*/ 201499 w 873679"/>
                      <a:gd name="connsiteY15" fmla="*/ 353811 h 375929"/>
                      <a:gd name="connsiteX16" fmla="*/ 73673 w 873679"/>
                      <a:gd name="connsiteY16" fmla="*/ 323455 h 375929"/>
                      <a:gd name="connsiteX17" fmla="*/ 49528 w 873679"/>
                      <a:gd name="connsiteY17" fmla="*/ 256111 h 375929"/>
                      <a:gd name="connsiteX18" fmla="*/ 1750 w 873679"/>
                      <a:gd name="connsiteY18" fmla="*/ 186559 h 375929"/>
                      <a:gd name="connsiteX19" fmla="*/ 136369 w 873679"/>
                      <a:gd name="connsiteY19" fmla="*/ 190978 h 375929"/>
                      <a:gd name="connsiteX20" fmla="*/ 1726 w 873679"/>
                      <a:gd name="connsiteY20" fmla="*/ 193196 h 375929"/>
                      <a:gd name="connsiteX21" fmla="*/ 75173 w 873679"/>
                      <a:gd name="connsiteY21" fmla="*/ 52776 h 375929"/>
                      <a:gd name="connsiteX22" fmla="*/ 205169 w 873679"/>
                      <a:gd name="connsiteY22" fmla="*/ 45680 h 375929"/>
                      <a:gd name="connsiteX23" fmla="*/ 324460 w 873679"/>
                      <a:gd name="connsiteY23" fmla="*/ 16587 h 375929"/>
                      <a:gd name="connsiteX24" fmla="*/ 396889 w 873679"/>
                      <a:gd name="connsiteY24" fmla="*/ 125845 h 375929"/>
                      <a:gd name="connsiteX25" fmla="*/ 386034 w 873679"/>
                      <a:gd name="connsiteY25" fmla="*/ 212689 h 375929"/>
                      <a:gd name="connsiteX26" fmla="*/ 353469 w 873679"/>
                      <a:gd name="connsiteY26" fmla="*/ 234400 h 375929"/>
                      <a:gd name="connsiteX27" fmla="*/ 320904 w 873679"/>
                      <a:gd name="connsiteY27" fmla="*/ 266967 h 375929"/>
                      <a:gd name="connsiteX28" fmla="*/ 302897 w 873679"/>
                      <a:gd name="connsiteY28" fmla="*/ 363562 h 375929"/>
                      <a:gd name="connsiteX29" fmla="*/ 223209 w 873679"/>
                      <a:gd name="connsiteY29" fmla="*/ 321245 h 375929"/>
                      <a:gd name="connsiteX30" fmla="*/ 201499 w 873679"/>
                      <a:gd name="connsiteY30" fmla="*/ 288678 h 375929"/>
                      <a:gd name="connsiteX31" fmla="*/ 212354 w 873679"/>
                      <a:gd name="connsiteY31" fmla="*/ 256111 h 375929"/>
                      <a:gd name="connsiteX32" fmla="*/ 299194 w 873679"/>
                      <a:gd name="connsiteY32" fmla="*/ 180122 h 375929"/>
                      <a:gd name="connsiteX33" fmla="*/ 331759 w 873679"/>
                      <a:gd name="connsiteY33" fmla="*/ 147556 h 375929"/>
                      <a:gd name="connsiteX34" fmla="*/ 494584 w 873679"/>
                      <a:gd name="connsiteY34" fmla="*/ 266967 h 375929"/>
                      <a:gd name="connsiteX35" fmla="*/ 483729 w 873679"/>
                      <a:gd name="connsiteY35" fmla="*/ 299534 h 375929"/>
                      <a:gd name="connsiteX36" fmla="*/ 320904 w 873679"/>
                      <a:gd name="connsiteY36" fmla="*/ 288678 h 375929"/>
                      <a:gd name="connsiteX37" fmla="*/ 331759 w 873679"/>
                      <a:gd name="connsiteY37" fmla="*/ 180122 h 375929"/>
                      <a:gd name="connsiteX38" fmla="*/ 364324 w 873679"/>
                      <a:gd name="connsiteY38" fmla="*/ 147556 h 375929"/>
                      <a:gd name="connsiteX39" fmla="*/ 407744 w 873679"/>
                      <a:gd name="connsiteY39" fmla="*/ 82422 h 375929"/>
                      <a:gd name="connsiteX40" fmla="*/ 397028 w 873679"/>
                      <a:gd name="connsiteY40" fmla="*/ 9703 h 375929"/>
                      <a:gd name="connsiteX41" fmla="*/ 466122 w 873679"/>
                      <a:gd name="connsiteY41" fmla="*/ 45736 h 375929"/>
                      <a:gd name="connsiteX42" fmla="*/ 552772 w 873679"/>
                      <a:gd name="connsiteY42" fmla="*/ 33069 h 375929"/>
                      <a:gd name="connsiteX43" fmla="*/ 538004 w 873679"/>
                      <a:gd name="connsiteY43" fmla="*/ 212689 h 375929"/>
                      <a:gd name="connsiteX44" fmla="*/ 472874 w 873679"/>
                      <a:gd name="connsiteY44" fmla="*/ 234400 h 375929"/>
                      <a:gd name="connsiteX45" fmla="*/ 429454 w 873679"/>
                      <a:gd name="connsiteY45" fmla="*/ 266967 h 375929"/>
                      <a:gd name="connsiteX46" fmla="*/ 353469 w 873679"/>
                      <a:gd name="connsiteY46" fmla="*/ 288678 h 375929"/>
                      <a:gd name="connsiteX47" fmla="*/ 320904 w 873679"/>
                      <a:gd name="connsiteY47" fmla="*/ 180122 h 375929"/>
                      <a:gd name="connsiteX48" fmla="*/ 429454 w 873679"/>
                      <a:gd name="connsiteY48" fmla="*/ 136700 h 375929"/>
                      <a:gd name="connsiteX49" fmla="*/ 462019 w 873679"/>
                      <a:gd name="connsiteY49" fmla="*/ 125845 h 375929"/>
                      <a:gd name="connsiteX50" fmla="*/ 613990 w 873679"/>
                      <a:gd name="connsiteY50" fmla="*/ 136700 h 375929"/>
                      <a:gd name="connsiteX51" fmla="*/ 624845 w 873679"/>
                      <a:gd name="connsiteY51" fmla="*/ 245256 h 375929"/>
                      <a:gd name="connsiteX52" fmla="*/ 592280 w 873679"/>
                      <a:gd name="connsiteY52" fmla="*/ 266967 h 375929"/>
                      <a:gd name="connsiteX53" fmla="*/ 440309 w 873679"/>
                      <a:gd name="connsiteY53" fmla="*/ 288678 h 375929"/>
                      <a:gd name="connsiteX54" fmla="*/ 407744 w 873679"/>
                      <a:gd name="connsiteY54" fmla="*/ 310389 h 375929"/>
                      <a:gd name="connsiteX55" fmla="*/ 402389 w 873679"/>
                      <a:gd name="connsiteY55" fmla="*/ 375321 h 375929"/>
                      <a:gd name="connsiteX56" fmla="*/ 331759 w 873679"/>
                      <a:gd name="connsiteY56" fmla="*/ 342956 h 375929"/>
                      <a:gd name="connsiteX57" fmla="*/ 331759 w 873679"/>
                      <a:gd name="connsiteY57" fmla="*/ 256111 h 375929"/>
                      <a:gd name="connsiteX58" fmla="*/ 364324 w 873679"/>
                      <a:gd name="connsiteY58" fmla="*/ 245256 h 375929"/>
                      <a:gd name="connsiteX59" fmla="*/ 396889 w 873679"/>
                      <a:gd name="connsiteY59" fmla="*/ 223545 h 375929"/>
                      <a:gd name="connsiteX60" fmla="*/ 646555 w 873679"/>
                      <a:gd name="connsiteY60" fmla="*/ 201834 h 375929"/>
                      <a:gd name="connsiteX61" fmla="*/ 679120 w 873679"/>
                      <a:gd name="connsiteY61" fmla="*/ 212689 h 375929"/>
                      <a:gd name="connsiteX62" fmla="*/ 646555 w 873679"/>
                      <a:gd name="connsiteY62" fmla="*/ 321245 h 375929"/>
                      <a:gd name="connsiteX63" fmla="*/ 527149 w 873679"/>
                      <a:gd name="connsiteY63" fmla="*/ 353811 h 375929"/>
                      <a:gd name="connsiteX64" fmla="*/ 451164 w 873679"/>
                      <a:gd name="connsiteY64" fmla="*/ 332100 h 375929"/>
                      <a:gd name="connsiteX65" fmla="*/ 462019 w 873679"/>
                      <a:gd name="connsiteY65" fmla="*/ 212689 h 375929"/>
                      <a:gd name="connsiteX66" fmla="*/ 505439 w 873679"/>
                      <a:gd name="connsiteY66" fmla="*/ 190978 h 375929"/>
                      <a:gd name="connsiteX67" fmla="*/ 548859 w 873679"/>
                      <a:gd name="connsiteY67" fmla="*/ 125845 h 375929"/>
                      <a:gd name="connsiteX68" fmla="*/ 570570 w 873679"/>
                      <a:gd name="connsiteY68" fmla="*/ 93278 h 375929"/>
                      <a:gd name="connsiteX69" fmla="*/ 603135 w 873679"/>
                      <a:gd name="connsiteY69" fmla="*/ 39000 h 375929"/>
                      <a:gd name="connsiteX70" fmla="*/ 658362 w 873679"/>
                      <a:gd name="connsiteY70" fmla="*/ 0 h 375929"/>
                      <a:gd name="connsiteX71" fmla="*/ 694080 w 873679"/>
                      <a:gd name="connsiteY71" fmla="*/ 2313 h 375929"/>
                      <a:gd name="connsiteX72" fmla="*/ 744250 w 873679"/>
                      <a:gd name="connsiteY72" fmla="*/ 6434 h 375929"/>
                      <a:gd name="connsiteX73" fmla="*/ 776815 w 873679"/>
                      <a:gd name="connsiteY73" fmla="*/ 49856 h 375929"/>
                      <a:gd name="connsiteX74" fmla="*/ 787670 w 873679"/>
                      <a:gd name="connsiteY74" fmla="*/ 82422 h 375929"/>
                      <a:gd name="connsiteX75" fmla="*/ 776815 w 873679"/>
                      <a:gd name="connsiteY75" fmla="*/ 201834 h 375929"/>
                      <a:gd name="connsiteX76" fmla="*/ 700830 w 873679"/>
                      <a:gd name="connsiteY76" fmla="*/ 245256 h 375929"/>
                      <a:gd name="connsiteX77" fmla="*/ 657410 w 873679"/>
                      <a:gd name="connsiteY77" fmla="*/ 266967 h 375929"/>
                      <a:gd name="connsiteX78" fmla="*/ 635700 w 873679"/>
                      <a:gd name="connsiteY78" fmla="*/ 299534 h 375929"/>
                      <a:gd name="connsiteX79" fmla="*/ 603135 w 873679"/>
                      <a:gd name="connsiteY79" fmla="*/ 201834 h 375929"/>
                      <a:gd name="connsiteX80" fmla="*/ 646555 w 873679"/>
                      <a:gd name="connsiteY80" fmla="*/ 190978 h 375929"/>
                      <a:gd name="connsiteX81" fmla="*/ 733395 w 873679"/>
                      <a:gd name="connsiteY81" fmla="*/ 201834 h 375929"/>
                      <a:gd name="connsiteX82" fmla="*/ 744250 w 873679"/>
                      <a:gd name="connsiteY82" fmla="*/ 332100 h 375929"/>
                      <a:gd name="connsiteX83" fmla="*/ 700830 w 873679"/>
                      <a:gd name="connsiteY83" fmla="*/ 353811 h 375929"/>
                      <a:gd name="connsiteX84" fmla="*/ 592280 w 873679"/>
                      <a:gd name="connsiteY84" fmla="*/ 342956 h 375929"/>
                      <a:gd name="connsiteX85" fmla="*/ 581425 w 873679"/>
                      <a:gd name="connsiteY85" fmla="*/ 299534 h 375929"/>
                      <a:gd name="connsiteX86" fmla="*/ 603135 w 873679"/>
                      <a:gd name="connsiteY86" fmla="*/ 180122 h 375929"/>
                      <a:gd name="connsiteX87" fmla="*/ 613990 w 873679"/>
                      <a:gd name="connsiteY87" fmla="*/ 147556 h 375929"/>
                      <a:gd name="connsiteX88" fmla="*/ 646555 w 873679"/>
                      <a:gd name="connsiteY88" fmla="*/ 125845 h 375929"/>
                      <a:gd name="connsiteX89" fmla="*/ 722540 w 873679"/>
                      <a:gd name="connsiteY89" fmla="*/ 82422 h 375929"/>
                      <a:gd name="connsiteX90" fmla="*/ 809380 w 873679"/>
                      <a:gd name="connsiteY90" fmla="*/ 93278 h 375929"/>
                      <a:gd name="connsiteX91" fmla="*/ 841945 w 873679"/>
                      <a:gd name="connsiteY91" fmla="*/ 104134 h 375929"/>
                      <a:gd name="connsiteX92" fmla="*/ 863655 w 873679"/>
                      <a:gd name="connsiteY92" fmla="*/ 136700 h 375929"/>
                      <a:gd name="connsiteX93" fmla="*/ 864082 w 873679"/>
                      <a:gd name="connsiteY93" fmla="*/ 256005 h 375929"/>
                      <a:gd name="connsiteX94" fmla="*/ 737575 w 873679"/>
                      <a:gd name="connsiteY94" fmla="*/ 330743 h 375929"/>
                      <a:gd name="connsiteX0" fmla="*/ 201499 w 873679"/>
                      <a:gd name="connsiteY0" fmla="*/ 223545 h 375929"/>
                      <a:gd name="connsiteX1" fmla="*/ 136369 w 873679"/>
                      <a:gd name="connsiteY1" fmla="*/ 201834 h 375929"/>
                      <a:gd name="connsiteX2" fmla="*/ 136369 w 873679"/>
                      <a:gd name="connsiteY2" fmla="*/ 125845 h 375929"/>
                      <a:gd name="connsiteX3" fmla="*/ 168934 w 873679"/>
                      <a:gd name="connsiteY3" fmla="*/ 114989 h 375929"/>
                      <a:gd name="connsiteX4" fmla="*/ 223209 w 873679"/>
                      <a:gd name="connsiteY4" fmla="*/ 136700 h 375929"/>
                      <a:gd name="connsiteX5" fmla="*/ 223209 w 873679"/>
                      <a:gd name="connsiteY5" fmla="*/ 234400 h 375929"/>
                      <a:gd name="connsiteX6" fmla="*/ 190644 w 873679"/>
                      <a:gd name="connsiteY6" fmla="*/ 256111 h 375929"/>
                      <a:gd name="connsiteX7" fmla="*/ 92949 w 873679"/>
                      <a:gd name="connsiteY7" fmla="*/ 245256 h 375929"/>
                      <a:gd name="connsiteX8" fmla="*/ 103804 w 873679"/>
                      <a:gd name="connsiteY8" fmla="*/ 169267 h 375929"/>
                      <a:gd name="connsiteX9" fmla="*/ 35213 w 873679"/>
                      <a:gd name="connsiteY9" fmla="*/ 116449 h 375929"/>
                      <a:gd name="connsiteX10" fmla="*/ 147224 w 873679"/>
                      <a:gd name="connsiteY10" fmla="*/ 114989 h 375929"/>
                      <a:gd name="connsiteX11" fmla="*/ 212354 w 873679"/>
                      <a:gd name="connsiteY11" fmla="*/ 93278 h 375929"/>
                      <a:gd name="connsiteX12" fmla="*/ 288339 w 873679"/>
                      <a:gd name="connsiteY12" fmla="*/ 104134 h 375929"/>
                      <a:gd name="connsiteX13" fmla="*/ 244919 w 873679"/>
                      <a:gd name="connsiteY13" fmla="*/ 277823 h 375929"/>
                      <a:gd name="connsiteX14" fmla="*/ 223209 w 873679"/>
                      <a:gd name="connsiteY14" fmla="*/ 321245 h 375929"/>
                      <a:gd name="connsiteX15" fmla="*/ 201499 w 873679"/>
                      <a:gd name="connsiteY15" fmla="*/ 353811 h 375929"/>
                      <a:gd name="connsiteX16" fmla="*/ 73673 w 873679"/>
                      <a:gd name="connsiteY16" fmla="*/ 323455 h 375929"/>
                      <a:gd name="connsiteX17" fmla="*/ 49528 w 873679"/>
                      <a:gd name="connsiteY17" fmla="*/ 256111 h 375929"/>
                      <a:gd name="connsiteX18" fmla="*/ 1750 w 873679"/>
                      <a:gd name="connsiteY18" fmla="*/ 186559 h 375929"/>
                      <a:gd name="connsiteX19" fmla="*/ 136369 w 873679"/>
                      <a:gd name="connsiteY19" fmla="*/ 190978 h 375929"/>
                      <a:gd name="connsiteX20" fmla="*/ 1726 w 873679"/>
                      <a:gd name="connsiteY20" fmla="*/ 193196 h 375929"/>
                      <a:gd name="connsiteX21" fmla="*/ 75173 w 873679"/>
                      <a:gd name="connsiteY21" fmla="*/ 52776 h 375929"/>
                      <a:gd name="connsiteX22" fmla="*/ 205169 w 873679"/>
                      <a:gd name="connsiteY22" fmla="*/ 45680 h 375929"/>
                      <a:gd name="connsiteX23" fmla="*/ 324460 w 873679"/>
                      <a:gd name="connsiteY23" fmla="*/ 16587 h 375929"/>
                      <a:gd name="connsiteX24" fmla="*/ 396889 w 873679"/>
                      <a:gd name="connsiteY24" fmla="*/ 125845 h 375929"/>
                      <a:gd name="connsiteX25" fmla="*/ 386034 w 873679"/>
                      <a:gd name="connsiteY25" fmla="*/ 212689 h 375929"/>
                      <a:gd name="connsiteX26" fmla="*/ 353469 w 873679"/>
                      <a:gd name="connsiteY26" fmla="*/ 234400 h 375929"/>
                      <a:gd name="connsiteX27" fmla="*/ 320904 w 873679"/>
                      <a:gd name="connsiteY27" fmla="*/ 266967 h 375929"/>
                      <a:gd name="connsiteX28" fmla="*/ 302897 w 873679"/>
                      <a:gd name="connsiteY28" fmla="*/ 363562 h 375929"/>
                      <a:gd name="connsiteX29" fmla="*/ 223209 w 873679"/>
                      <a:gd name="connsiteY29" fmla="*/ 321245 h 375929"/>
                      <a:gd name="connsiteX30" fmla="*/ 201499 w 873679"/>
                      <a:gd name="connsiteY30" fmla="*/ 288678 h 375929"/>
                      <a:gd name="connsiteX31" fmla="*/ 212354 w 873679"/>
                      <a:gd name="connsiteY31" fmla="*/ 256111 h 375929"/>
                      <a:gd name="connsiteX32" fmla="*/ 299194 w 873679"/>
                      <a:gd name="connsiteY32" fmla="*/ 180122 h 375929"/>
                      <a:gd name="connsiteX33" fmla="*/ 331759 w 873679"/>
                      <a:gd name="connsiteY33" fmla="*/ 147556 h 375929"/>
                      <a:gd name="connsiteX34" fmla="*/ 494584 w 873679"/>
                      <a:gd name="connsiteY34" fmla="*/ 266967 h 375929"/>
                      <a:gd name="connsiteX35" fmla="*/ 483729 w 873679"/>
                      <a:gd name="connsiteY35" fmla="*/ 299534 h 375929"/>
                      <a:gd name="connsiteX36" fmla="*/ 320904 w 873679"/>
                      <a:gd name="connsiteY36" fmla="*/ 288678 h 375929"/>
                      <a:gd name="connsiteX37" fmla="*/ 331759 w 873679"/>
                      <a:gd name="connsiteY37" fmla="*/ 180122 h 375929"/>
                      <a:gd name="connsiteX38" fmla="*/ 364324 w 873679"/>
                      <a:gd name="connsiteY38" fmla="*/ 147556 h 375929"/>
                      <a:gd name="connsiteX39" fmla="*/ 367720 w 873679"/>
                      <a:gd name="connsiteY39" fmla="*/ 15028 h 375929"/>
                      <a:gd name="connsiteX40" fmla="*/ 397028 w 873679"/>
                      <a:gd name="connsiteY40" fmla="*/ 9703 h 375929"/>
                      <a:gd name="connsiteX41" fmla="*/ 466122 w 873679"/>
                      <a:gd name="connsiteY41" fmla="*/ 45736 h 375929"/>
                      <a:gd name="connsiteX42" fmla="*/ 552772 w 873679"/>
                      <a:gd name="connsiteY42" fmla="*/ 33069 h 375929"/>
                      <a:gd name="connsiteX43" fmla="*/ 538004 w 873679"/>
                      <a:gd name="connsiteY43" fmla="*/ 212689 h 375929"/>
                      <a:gd name="connsiteX44" fmla="*/ 472874 w 873679"/>
                      <a:gd name="connsiteY44" fmla="*/ 234400 h 375929"/>
                      <a:gd name="connsiteX45" fmla="*/ 429454 w 873679"/>
                      <a:gd name="connsiteY45" fmla="*/ 266967 h 375929"/>
                      <a:gd name="connsiteX46" fmla="*/ 353469 w 873679"/>
                      <a:gd name="connsiteY46" fmla="*/ 288678 h 375929"/>
                      <a:gd name="connsiteX47" fmla="*/ 320904 w 873679"/>
                      <a:gd name="connsiteY47" fmla="*/ 180122 h 375929"/>
                      <a:gd name="connsiteX48" fmla="*/ 429454 w 873679"/>
                      <a:gd name="connsiteY48" fmla="*/ 136700 h 375929"/>
                      <a:gd name="connsiteX49" fmla="*/ 462019 w 873679"/>
                      <a:gd name="connsiteY49" fmla="*/ 125845 h 375929"/>
                      <a:gd name="connsiteX50" fmla="*/ 613990 w 873679"/>
                      <a:gd name="connsiteY50" fmla="*/ 136700 h 375929"/>
                      <a:gd name="connsiteX51" fmla="*/ 624845 w 873679"/>
                      <a:gd name="connsiteY51" fmla="*/ 245256 h 375929"/>
                      <a:gd name="connsiteX52" fmla="*/ 592280 w 873679"/>
                      <a:gd name="connsiteY52" fmla="*/ 266967 h 375929"/>
                      <a:gd name="connsiteX53" fmla="*/ 440309 w 873679"/>
                      <a:gd name="connsiteY53" fmla="*/ 288678 h 375929"/>
                      <a:gd name="connsiteX54" fmla="*/ 407744 w 873679"/>
                      <a:gd name="connsiteY54" fmla="*/ 310389 h 375929"/>
                      <a:gd name="connsiteX55" fmla="*/ 402389 w 873679"/>
                      <a:gd name="connsiteY55" fmla="*/ 375321 h 375929"/>
                      <a:gd name="connsiteX56" fmla="*/ 331759 w 873679"/>
                      <a:gd name="connsiteY56" fmla="*/ 342956 h 375929"/>
                      <a:gd name="connsiteX57" fmla="*/ 331759 w 873679"/>
                      <a:gd name="connsiteY57" fmla="*/ 256111 h 375929"/>
                      <a:gd name="connsiteX58" fmla="*/ 364324 w 873679"/>
                      <a:gd name="connsiteY58" fmla="*/ 245256 h 375929"/>
                      <a:gd name="connsiteX59" fmla="*/ 396889 w 873679"/>
                      <a:gd name="connsiteY59" fmla="*/ 223545 h 375929"/>
                      <a:gd name="connsiteX60" fmla="*/ 646555 w 873679"/>
                      <a:gd name="connsiteY60" fmla="*/ 201834 h 375929"/>
                      <a:gd name="connsiteX61" fmla="*/ 679120 w 873679"/>
                      <a:gd name="connsiteY61" fmla="*/ 212689 h 375929"/>
                      <a:gd name="connsiteX62" fmla="*/ 646555 w 873679"/>
                      <a:gd name="connsiteY62" fmla="*/ 321245 h 375929"/>
                      <a:gd name="connsiteX63" fmla="*/ 527149 w 873679"/>
                      <a:gd name="connsiteY63" fmla="*/ 353811 h 375929"/>
                      <a:gd name="connsiteX64" fmla="*/ 451164 w 873679"/>
                      <a:gd name="connsiteY64" fmla="*/ 332100 h 375929"/>
                      <a:gd name="connsiteX65" fmla="*/ 462019 w 873679"/>
                      <a:gd name="connsiteY65" fmla="*/ 212689 h 375929"/>
                      <a:gd name="connsiteX66" fmla="*/ 505439 w 873679"/>
                      <a:gd name="connsiteY66" fmla="*/ 190978 h 375929"/>
                      <a:gd name="connsiteX67" fmla="*/ 548859 w 873679"/>
                      <a:gd name="connsiteY67" fmla="*/ 125845 h 375929"/>
                      <a:gd name="connsiteX68" fmla="*/ 570570 w 873679"/>
                      <a:gd name="connsiteY68" fmla="*/ 93278 h 375929"/>
                      <a:gd name="connsiteX69" fmla="*/ 603135 w 873679"/>
                      <a:gd name="connsiteY69" fmla="*/ 39000 h 375929"/>
                      <a:gd name="connsiteX70" fmla="*/ 658362 w 873679"/>
                      <a:gd name="connsiteY70" fmla="*/ 0 h 375929"/>
                      <a:gd name="connsiteX71" fmla="*/ 694080 w 873679"/>
                      <a:gd name="connsiteY71" fmla="*/ 2313 h 375929"/>
                      <a:gd name="connsiteX72" fmla="*/ 744250 w 873679"/>
                      <a:gd name="connsiteY72" fmla="*/ 6434 h 375929"/>
                      <a:gd name="connsiteX73" fmla="*/ 776815 w 873679"/>
                      <a:gd name="connsiteY73" fmla="*/ 49856 h 375929"/>
                      <a:gd name="connsiteX74" fmla="*/ 787670 w 873679"/>
                      <a:gd name="connsiteY74" fmla="*/ 82422 h 375929"/>
                      <a:gd name="connsiteX75" fmla="*/ 776815 w 873679"/>
                      <a:gd name="connsiteY75" fmla="*/ 201834 h 375929"/>
                      <a:gd name="connsiteX76" fmla="*/ 700830 w 873679"/>
                      <a:gd name="connsiteY76" fmla="*/ 245256 h 375929"/>
                      <a:gd name="connsiteX77" fmla="*/ 657410 w 873679"/>
                      <a:gd name="connsiteY77" fmla="*/ 266967 h 375929"/>
                      <a:gd name="connsiteX78" fmla="*/ 635700 w 873679"/>
                      <a:gd name="connsiteY78" fmla="*/ 299534 h 375929"/>
                      <a:gd name="connsiteX79" fmla="*/ 603135 w 873679"/>
                      <a:gd name="connsiteY79" fmla="*/ 201834 h 375929"/>
                      <a:gd name="connsiteX80" fmla="*/ 646555 w 873679"/>
                      <a:gd name="connsiteY80" fmla="*/ 190978 h 375929"/>
                      <a:gd name="connsiteX81" fmla="*/ 733395 w 873679"/>
                      <a:gd name="connsiteY81" fmla="*/ 201834 h 375929"/>
                      <a:gd name="connsiteX82" fmla="*/ 744250 w 873679"/>
                      <a:gd name="connsiteY82" fmla="*/ 332100 h 375929"/>
                      <a:gd name="connsiteX83" fmla="*/ 700830 w 873679"/>
                      <a:gd name="connsiteY83" fmla="*/ 353811 h 375929"/>
                      <a:gd name="connsiteX84" fmla="*/ 592280 w 873679"/>
                      <a:gd name="connsiteY84" fmla="*/ 342956 h 375929"/>
                      <a:gd name="connsiteX85" fmla="*/ 581425 w 873679"/>
                      <a:gd name="connsiteY85" fmla="*/ 299534 h 375929"/>
                      <a:gd name="connsiteX86" fmla="*/ 603135 w 873679"/>
                      <a:gd name="connsiteY86" fmla="*/ 180122 h 375929"/>
                      <a:gd name="connsiteX87" fmla="*/ 613990 w 873679"/>
                      <a:gd name="connsiteY87" fmla="*/ 147556 h 375929"/>
                      <a:gd name="connsiteX88" fmla="*/ 646555 w 873679"/>
                      <a:gd name="connsiteY88" fmla="*/ 125845 h 375929"/>
                      <a:gd name="connsiteX89" fmla="*/ 722540 w 873679"/>
                      <a:gd name="connsiteY89" fmla="*/ 82422 h 375929"/>
                      <a:gd name="connsiteX90" fmla="*/ 809380 w 873679"/>
                      <a:gd name="connsiteY90" fmla="*/ 93278 h 375929"/>
                      <a:gd name="connsiteX91" fmla="*/ 841945 w 873679"/>
                      <a:gd name="connsiteY91" fmla="*/ 104134 h 375929"/>
                      <a:gd name="connsiteX92" fmla="*/ 863655 w 873679"/>
                      <a:gd name="connsiteY92" fmla="*/ 136700 h 375929"/>
                      <a:gd name="connsiteX93" fmla="*/ 864082 w 873679"/>
                      <a:gd name="connsiteY93" fmla="*/ 256005 h 375929"/>
                      <a:gd name="connsiteX94" fmla="*/ 737575 w 873679"/>
                      <a:gd name="connsiteY94" fmla="*/ 330743 h 375929"/>
                      <a:gd name="connsiteX0" fmla="*/ 201499 w 873679"/>
                      <a:gd name="connsiteY0" fmla="*/ 234600 h 386984"/>
                      <a:gd name="connsiteX1" fmla="*/ 136369 w 873679"/>
                      <a:gd name="connsiteY1" fmla="*/ 212889 h 386984"/>
                      <a:gd name="connsiteX2" fmla="*/ 136369 w 873679"/>
                      <a:gd name="connsiteY2" fmla="*/ 136900 h 386984"/>
                      <a:gd name="connsiteX3" fmla="*/ 168934 w 873679"/>
                      <a:gd name="connsiteY3" fmla="*/ 126044 h 386984"/>
                      <a:gd name="connsiteX4" fmla="*/ 223209 w 873679"/>
                      <a:gd name="connsiteY4" fmla="*/ 147755 h 386984"/>
                      <a:gd name="connsiteX5" fmla="*/ 223209 w 873679"/>
                      <a:gd name="connsiteY5" fmla="*/ 245455 h 386984"/>
                      <a:gd name="connsiteX6" fmla="*/ 190644 w 873679"/>
                      <a:gd name="connsiteY6" fmla="*/ 267166 h 386984"/>
                      <a:gd name="connsiteX7" fmla="*/ 92949 w 873679"/>
                      <a:gd name="connsiteY7" fmla="*/ 256311 h 386984"/>
                      <a:gd name="connsiteX8" fmla="*/ 103804 w 873679"/>
                      <a:gd name="connsiteY8" fmla="*/ 180322 h 386984"/>
                      <a:gd name="connsiteX9" fmla="*/ 35213 w 873679"/>
                      <a:gd name="connsiteY9" fmla="*/ 127504 h 386984"/>
                      <a:gd name="connsiteX10" fmla="*/ 147224 w 873679"/>
                      <a:gd name="connsiteY10" fmla="*/ 126044 h 386984"/>
                      <a:gd name="connsiteX11" fmla="*/ 212354 w 873679"/>
                      <a:gd name="connsiteY11" fmla="*/ 104333 h 386984"/>
                      <a:gd name="connsiteX12" fmla="*/ 288339 w 873679"/>
                      <a:gd name="connsiteY12" fmla="*/ 115189 h 386984"/>
                      <a:gd name="connsiteX13" fmla="*/ 244919 w 873679"/>
                      <a:gd name="connsiteY13" fmla="*/ 288878 h 386984"/>
                      <a:gd name="connsiteX14" fmla="*/ 223209 w 873679"/>
                      <a:gd name="connsiteY14" fmla="*/ 332300 h 386984"/>
                      <a:gd name="connsiteX15" fmla="*/ 201499 w 873679"/>
                      <a:gd name="connsiteY15" fmla="*/ 364866 h 386984"/>
                      <a:gd name="connsiteX16" fmla="*/ 73673 w 873679"/>
                      <a:gd name="connsiteY16" fmla="*/ 334510 h 386984"/>
                      <a:gd name="connsiteX17" fmla="*/ 49528 w 873679"/>
                      <a:gd name="connsiteY17" fmla="*/ 267166 h 386984"/>
                      <a:gd name="connsiteX18" fmla="*/ 1750 w 873679"/>
                      <a:gd name="connsiteY18" fmla="*/ 197614 h 386984"/>
                      <a:gd name="connsiteX19" fmla="*/ 136369 w 873679"/>
                      <a:gd name="connsiteY19" fmla="*/ 202033 h 386984"/>
                      <a:gd name="connsiteX20" fmla="*/ 1726 w 873679"/>
                      <a:gd name="connsiteY20" fmla="*/ 204251 h 386984"/>
                      <a:gd name="connsiteX21" fmla="*/ 75173 w 873679"/>
                      <a:gd name="connsiteY21" fmla="*/ 63831 h 386984"/>
                      <a:gd name="connsiteX22" fmla="*/ 205169 w 873679"/>
                      <a:gd name="connsiteY22" fmla="*/ 56735 h 386984"/>
                      <a:gd name="connsiteX23" fmla="*/ 324460 w 873679"/>
                      <a:gd name="connsiteY23" fmla="*/ 27642 h 386984"/>
                      <a:gd name="connsiteX24" fmla="*/ 396889 w 873679"/>
                      <a:gd name="connsiteY24" fmla="*/ 136900 h 386984"/>
                      <a:gd name="connsiteX25" fmla="*/ 386034 w 873679"/>
                      <a:gd name="connsiteY25" fmla="*/ 223744 h 386984"/>
                      <a:gd name="connsiteX26" fmla="*/ 353469 w 873679"/>
                      <a:gd name="connsiteY26" fmla="*/ 245455 h 386984"/>
                      <a:gd name="connsiteX27" fmla="*/ 320904 w 873679"/>
                      <a:gd name="connsiteY27" fmla="*/ 278022 h 386984"/>
                      <a:gd name="connsiteX28" fmla="*/ 302897 w 873679"/>
                      <a:gd name="connsiteY28" fmla="*/ 374617 h 386984"/>
                      <a:gd name="connsiteX29" fmla="*/ 223209 w 873679"/>
                      <a:gd name="connsiteY29" fmla="*/ 332300 h 386984"/>
                      <a:gd name="connsiteX30" fmla="*/ 201499 w 873679"/>
                      <a:gd name="connsiteY30" fmla="*/ 299733 h 386984"/>
                      <a:gd name="connsiteX31" fmla="*/ 212354 w 873679"/>
                      <a:gd name="connsiteY31" fmla="*/ 267166 h 386984"/>
                      <a:gd name="connsiteX32" fmla="*/ 299194 w 873679"/>
                      <a:gd name="connsiteY32" fmla="*/ 191177 h 386984"/>
                      <a:gd name="connsiteX33" fmla="*/ 331759 w 873679"/>
                      <a:gd name="connsiteY33" fmla="*/ 158611 h 386984"/>
                      <a:gd name="connsiteX34" fmla="*/ 494584 w 873679"/>
                      <a:gd name="connsiteY34" fmla="*/ 278022 h 386984"/>
                      <a:gd name="connsiteX35" fmla="*/ 483729 w 873679"/>
                      <a:gd name="connsiteY35" fmla="*/ 310589 h 386984"/>
                      <a:gd name="connsiteX36" fmla="*/ 320904 w 873679"/>
                      <a:gd name="connsiteY36" fmla="*/ 299733 h 386984"/>
                      <a:gd name="connsiteX37" fmla="*/ 331759 w 873679"/>
                      <a:gd name="connsiteY37" fmla="*/ 191177 h 386984"/>
                      <a:gd name="connsiteX38" fmla="*/ 364324 w 873679"/>
                      <a:gd name="connsiteY38" fmla="*/ 158611 h 386984"/>
                      <a:gd name="connsiteX39" fmla="*/ 367720 w 873679"/>
                      <a:gd name="connsiteY39" fmla="*/ 26083 h 386984"/>
                      <a:gd name="connsiteX40" fmla="*/ 397028 w 873679"/>
                      <a:gd name="connsiteY40" fmla="*/ 20758 h 386984"/>
                      <a:gd name="connsiteX41" fmla="*/ 505014 w 873679"/>
                      <a:gd name="connsiteY41" fmla="*/ 502 h 386984"/>
                      <a:gd name="connsiteX42" fmla="*/ 552772 w 873679"/>
                      <a:gd name="connsiteY42" fmla="*/ 44124 h 386984"/>
                      <a:gd name="connsiteX43" fmla="*/ 538004 w 873679"/>
                      <a:gd name="connsiteY43" fmla="*/ 223744 h 386984"/>
                      <a:gd name="connsiteX44" fmla="*/ 472874 w 873679"/>
                      <a:gd name="connsiteY44" fmla="*/ 245455 h 386984"/>
                      <a:gd name="connsiteX45" fmla="*/ 429454 w 873679"/>
                      <a:gd name="connsiteY45" fmla="*/ 278022 h 386984"/>
                      <a:gd name="connsiteX46" fmla="*/ 353469 w 873679"/>
                      <a:gd name="connsiteY46" fmla="*/ 299733 h 386984"/>
                      <a:gd name="connsiteX47" fmla="*/ 320904 w 873679"/>
                      <a:gd name="connsiteY47" fmla="*/ 191177 h 386984"/>
                      <a:gd name="connsiteX48" fmla="*/ 429454 w 873679"/>
                      <a:gd name="connsiteY48" fmla="*/ 147755 h 386984"/>
                      <a:gd name="connsiteX49" fmla="*/ 462019 w 873679"/>
                      <a:gd name="connsiteY49" fmla="*/ 136900 h 386984"/>
                      <a:gd name="connsiteX50" fmla="*/ 613990 w 873679"/>
                      <a:gd name="connsiteY50" fmla="*/ 147755 h 386984"/>
                      <a:gd name="connsiteX51" fmla="*/ 624845 w 873679"/>
                      <a:gd name="connsiteY51" fmla="*/ 256311 h 386984"/>
                      <a:gd name="connsiteX52" fmla="*/ 592280 w 873679"/>
                      <a:gd name="connsiteY52" fmla="*/ 278022 h 386984"/>
                      <a:gd name="connsiteX53" fmla="*/ 440309 w 873679"/>
                      <a:gd name="connsiteY53" fmla="*/ 299733 h 386984"/>
                      <a:gd name="connsiteX54" fmla="*/ 407744 w 873679"/>
                      <a:gd name="connsiteY54" fmla="*/ 321444 h 386984"/>
                      <a:gd name="connsiteX55" fmla="*/ 402389 w 873679"/>
                      <a:gd name="connsiteY55" fmla="*/ 386376 h 386984"/>
                      <a:gd name="connsiteX56" fmla="*/ 331759 w 873679"/>
                      <a:gd name="connsiteY56" fmla="*/ 354011 h 386984"/>
                      <a:gd name="connsiteX57" fmla="*/ 331759 w 873679"/>
                      <a:gd name="connsiteY57" fmla="*/ 267166 h 386984"/>
                      <a:gd name="connsiteX58" fmla="*/ 364324 w 873679"/>
                      <a:gd name="connsiteY58" fmla="*/ 256311 h 386984"/>
                      <a:gd name="connsiteX59" fmla="*/ 396889 w 873679"/>
                      <a:gd name="connsiteY59" fmla="*/ 234600 h 386984"/>
                      <a:gd name="connsiteX60" fmla="*/ 646555 w 873679"/>
                      <a:gd name="connsiteY60" fmla="*/ 212889 h 386984"/>
                      <a:gd name="connsiteX61" fmla="*/ 679120 w 873679"/>
                      <a:gd name="connsiteY61" fmla="*/ 223744 h 386984"/>
                      <a:gd name="connsiteX62" fmla="*/ 646555 w 873679"/>
                      <a:gd name="connsiteY62" fmla="*/ 332300 h 386984"/>
                      <a:gd name="connsiteX63" fmla="*/ 527149 w 873679"/>
                      <a:gd name="connsiteY63" fmla="*/ 364866 h 386984"/>
                      <a:gd name="connsiteX64" fmla="*/ 451164 w 873679"/>
                      <a:gd name="connsiteY64" fmla="*/ 343155 h 386984"/>
                      <a:gd name="connsiteX65" fmla="*/ 462019 w 873679"/>
                      <a:gd name="connsiteY65" fmla="*/ 223744 h 386984"/>
                      <a:gd name="connsiteX66" fmla="*/ 505439 w 873679"/>
                      <a:gd name="connsiteY66" fmla="*/ 202033 h 386984"/>
                      <a:gd name="connsiteX67" fmla="*/ 548859 w 873679"/>
                      <a:gd name="connsiteY67" fmla="*/ 136900 h 386984"/>
                      <a:gd name="connsiteX68" fmla="*/ 570570 w 873679"/>
                      <a:gd name="connsiteY68" fmla="*/ 104333 h 386984"/>
                      <a:gd name="connsiteX69" fmla="*/ 603135 w 873679"/>
                      <a:gd name="connsiteY69" fmla="*/ 50055 h 386984"/>
                      <a:gd name="connsiteX70" fmla="*/ 658362 w 873679"/>
                      <a:gd name="connsiteY70" fmla="*/ 11055 h 386984"/>
                      <a:gd name="connsiteX71" fmla="*/ 694080 w 873679"/>
                      <a:gd name="connsiteY71" fmla="*/ 13368 h 386984"/>
                      <a:gd name="connsiteX72" fmla="*/ 744250 w 873679"/>
                      <a:gd name="connsiteY72" fmla="*/ 17489 h 386984"/>
                      <a:gd name="connsiteX73" fmla="*/ 776815 w 873679"/>
                      <a:gd name="connsiteY73" fmla="*/ 60911 h 386984"/>
                      <a:gd name="connsiteX74" fmla="*/ 787670 w 873679"/>
                      <a:gd name="connsiteY74" fmla="*/ 93477 h 386984"/>
                      <a:gd name="connsiteX75" fmla="*/ 776815 w 873679"/>
                      <a:gd name="connsiteY75" fmla="*/ 212889 h 386984"/>
                      <a:gd name="connsiteX76" fmla="*/ 700830 w 873679"/>
                      <a:gd name="connsiteY76" fmla="*/ 256311 h 386984"/>
                      <a:gd name="connsiteX77" fmla="*/ 657410 w 873679"/>
                      <a:gd name="connsiteY77" fmla="*/ 278022 h 386984"/>
                      <a:gd name="connsiteX78" fmla="*/ 635700 w 873679"/>
                      <a:gd name="connsiteY78" fmla="*/ 310589 h 386984"/>
                      <a:gd name="connsiteX79" fmla="*/ 603135 w 873679"/>
                      <a:gd name="connsiteY79" fmla="*/ 212889 h 386984"/>
                      <a:gd name="connsiteX80" fmla="*/ 646555 w 873679"/>
                      <a:gd name="connsiteY80" fmla="*/ 202033 h 386984"/>
                      <a:gd name="connsiteX81" fmla="*/ 733395 w 873679"/>
                      <a:gd name="connsiteY81" fmla="*/ 212889 h 386984"/>
                      <a:gd name="connsiteX82" fmla="*/ 744250 w 873679"/>
                      <a:gd name="connsiteY82" fmla="*/ 343155 h 386984"/>
                      <a:gd name="connsiteX83" fmla="*/ 700830 w 873679"/>
                      <a:gd name="connsiteY83" fmla="*/ 364866 h 386984"/>
                      <a:gd name="connsiteX84" fmla="*/ 592280 w 873679"/>
                      <a:gd name="connsiteY84" fmla="*/ 354011 h 386984"/>
                      <a:gd name="connsiteX85" fmla="*/ 581425 w 873679"/>
                      <a:gd name="connsiteY85" fmla="*/ 310589 h 386984"/>
                      <a:gd name="connsiteX86" fmla="*/ 603135 w 873679"/>
                      <a:gd name="connsiteY86" fmla="*/ 191177 h 386984"/>
                      <a:gd name="connsiteX87" fmla="*/ 613990 w 873679"/>
                      <a:gd name="connsiteY87" fmla="*/ 158611 h 386984"/>
                      <a:gd name="connsiteX88" fmla="*/ 646555 w 873679"/>
                      <a:gd name="connsiteY88" fmla="*/ 136900 h 386984"/>
                      <a:gd name="connsiteX89" fmla="*/ 722540 w 873679"/>
                      <a:gd name="connsiteY89" fmla="*/ 93477 h 386984"/>
                      <a:gd name="connsiteX90" fmla="*/ 809380 w 873679"/>
                      <a:gd name="connsiteY90" fmla="*/ 104333 h 386984"/>
                      <a:gd name="connsiteX91" fmla="*/ 841945 w 873679"/>
                      <a:gd name="connsiteY91" fmla="*/ 115189 h 386984"/>
                      <a:gd name="connsiteX92" fmla="*/ 863655 w 873679"/>
                      <a:gd name="connsiteY92" fmla="*/ 147755 h 386984"/>
                      <a:gd name="connsiteX93" fmla="*/ 864082 w 873679"/>
                      <a:gd name="connsiteY93" fmla="*/ 267060 h 386984"/>
                      <a:gd name="connsiteX94" fmla="*/ 737575 w 873679"/>
                      <a:gd name="connsiteY94" fmla="*/ 341798 h 386984"/>
                      <a:gd name="connsiteX0" fmla="*/ 201499 w 873679"/>
                      <a:gd name="connsiteY0" fmla="*/ 234121 h 386505"/>
                      <a:gd name="connsiteX1" fmla="*/ 136369 w 873679"/>
                      <a:gd name="connsiteY1" fmla="*/ 212410 h 386505"/>
                      <a:gd name="connsiteX2" fmla="*/ 136369 w 873679"/>
                      <a:gd name="connsiteY2" fmla="*/ 136421 h 386505"/>
                      <a:gd name="connsiteX3" fmla="*/ 168934 w 873679"/>
                      <a:gd name="connsiteY3" fmla="*/ 125565 h 386505"/>
                      <a:gd name="connsiteX4" fmla="*/ 223209 w 873679"/>
                      <a:gd name="connsiteY4" fmla="*/ 147276 h 386505"/>
                      <a:gd name="connsiteX5" fmla="*/ 223209 w 873679"/>
                      <a:gd name="connsiteY5" fmla="*/ 244976 h 386505"/>
                      <a:gd name="connsiteX6" fmla="*/ 190644 w 873679"/>
                      <a:gd name="connsiteY6" fmla="*/ 266687 h 386505"/>
                      <a:gd name="connsiteX7" fmla="*/ 92949 w 873679"/>
                      <a:gd name="connsiteY7" fmla="*/ 255832 h 386505"/>
                      <a:gd name="connsiteX8" fmla="*/ 103804 w 873679"/>
                      <a:gd name="connsiteY8" fmla="*/ 179843 h 386505"/>
                      <a:gd name="connsiteX9" fmla="*/ 35213 w 873679"/>
                      <a:gd name="connsiteY9" fmla="*/ 127025 h 386505"/>
                      <a:gd name="connsiteX10" fmla="*/ 147224 w 873679"/>
                      <a:gd name="connsiteY10" fmla="*/ 125565 h 386505"/>
                      <a:gd name="connsiteX11" fmla="*/ 212354 w 873679"/>
                      <a:gd name="connsiteY11" fmla="*/ 103854 h 386505"/>
                      <a:gd name="connsiteX12" fmla="*/ 288339 w 873679"/>
                      <a:gd name="connsiteY12" fmla="*/ 114710 h 386505"/>
                      <a:gd name="connsiteX13" fmla="*/ 244919 w 873679"/>
                      <a:gd name="connsiteY13" fmla="*/ 288399 h 386505"/>
                      <a:gd name="connsiteX14" fmla="*/ 223209 w 873679"/>
                      <a:gd name="connsiteY14" fmla="*/ 331821 h 386505"/>
                      <a:gd name="connsiteX15" fmla="*/ 201499 w 873679"/>
                      <a:gd name="connsiteY15" fmla="*/ 364387 h 386505"/>
                      <a:gd name="connsiteX16" fmla="*/ 73673 w 873679"/>
                      <a:gd name="connsiteY16" fmla="*/ 334031 h 386505"/>
                      <a:gd name="connsiteX17" fmla="*/ 49528 w 873679"/>
                      <a:gd name="connsiteY17" fmla="*/ 266687 h 386505"/>
                      <a:gd name="connsiteX18" fmla="*/ 1750 w 873679"/>
                      <a:gd name="connsiteY18" fmla="*/ 197135 h 386505"/>
                      <a:gd name="connsiteX19" fmla="*/ 136369 w 873679"/>
                      <a:gd name="connsiteY19" fmla="*/ 201554 h 386505"/>
                      <a:gd name="connsiteX20" fmla="*/ 1726 w 873679"/>
                      <a:gd name="connsiteY20" fmla="*/ 203772 h 386505"/>
                      <a:gd name="connsiteX21" fmla="*/ 75173 w 873679"/>
                      <a:gd name="connsiteY21" fmla="*/ 63352 h 386505"/>
                      <a:gd name="connsiteX22" fmla="*/ 205169 w 873679"/>
                      <a:gd name="connsiteY22" fmla="*/ 56256 h 386505"/>
                      <a:gd name="connsiteX23" fmla="*/ 324460 w 873679"/>
                      <a:gd name="connsiteY23" fmla="*/ 27163 h 386505"/>
                      <a:gd name="connsiteX24" fmla="*/ 396889 w 873679"/>
                      <a:gd name="connsiteY24" fmla="*/ 136421 h 386505"/>
                      <a:gd name="connsiteX25" fmla="*/ 386034 w 873679"/>
                      <a:gd name="connsiteY25" fmla="*/ 223265 h 386505"/>
                      <a:gd name="connsiteX26" fmla="*/ 353469 w 873679"/>
                      <a:gd name="connsiteY26" fmla="*/ 244976 h 386505"/>
                      <a:gd name="connsiteX27" fmla="*/ 320904 w 873679"/>
                      <a:gd name="connsiteY27" fmla="*/ 277543 h 386505"/>
                      <a:gd name="connsiteX28" fmla="*/ 302897 w 873679"/>
                      <a:gd name="connsiteY28" fmla="*/ 374138 h 386505"/>
                      <a:gd name="connsiteX29" fmla="*/ 223209 w 873679"/>
                      <a:gd name="connsiteY29" fmla="*/ 331821 h 386505"/>
                      <a:gd name="connsiteX30" fmla="*/ 201499 w 873679"/>
                      <a:gd name="connsiteY30" fmla="*/ 299254 h 386505"/>
                      <a:gd name="connsiteX31" fmla="*/ 212354 w 873679"/>
                      <a:gd name="connsiteY31" fmla="*/ 266687 h 386505"/>
                      <a:gd name="connsiteX32" fmla="*/ 299194 w 873679"/>
                      <a:gd name="connsiteY32" fmla="*/ 190698 h 386505"/>
                      <a:gd name="connsiteX33" fmla="*/ 331759 w 873679"/>
                      <a:gd name="connsiteY33" fmla="*/ 158132 h 386505"/>
                      <a:gd name="connsiteX34" fmla="*/ 494584 w 873679"/>
                      <a:gd name="connsiteY34" fmla="*/ 277543 h 386505"/>
                      <a:gd name="connsiteX35" fmla="*/ 483729 w 873679"/>
                      <a:gd name="connsiteY35" fmla="*/ 310110 h 386505"/>
                      <a:gd name="connsiteX36" fmla="*/ 320904 w 873679"/>
                      <a:gd name="connsiteY36" fmla="*/ 299254 h 386505"/>
                      <a:gd name="connsiteX37" fmla="*/ 331759 w 873679"/>
                      <a:gd name="connsiteY37" fmla="*/ 190698 h 386505"/>
                      <a:gd name="connsiteX38" fmla="*/ 364324 w 873679"/>
                      <a:gd name="connsiteY38" fmla="*/ 158132 h 386505"/>
                      <a:gd name="connsiteX39" fmla="*/ 367720 w 873679"/>
                      <a:gd name="connsiteY39" fmla="*/ 25604 h 386505"/>
                      <a:gd name="connsiteX40" fmla="*/ 397028 w 873679"/>
                      <a:gd name="connsiteY40" fmla="*/ 20279 h 386505"/>
                      <a:gd name="connsiteX41" fmla="*/ 505014 w 873679"/>
                      <a:gd name="connsiteY41" fmla="*/ 23 h 386505"/>
                      <a:gd name="connsiteX42" fmla="*/ 569214 w 873679"/>
                      <a:gd name="connsiteY42" fmla="*/ 15600 h 386505"/>
                      <a:gd name="connsiteX43" fmla="*/ 538004 w 873679"/>
                      <a:gd name="connsiteY43" fmla="*/ 223265 h 386505"/>
                      <a:gd name="connsiteX44" fmla="*/ 472874 w 873679"/>
                      <a:gd name="connsiteY44" fmla="*/ 244976 h 386505"/>
                      <a:gd name="connsiteX45" fmla="*/ 429454 w 873679"/>
                      <a:gd name="connsiteY45" fmla="*/ 277543 h 386505"/>
                      <a:gd name="connsiteX46" fmla="*/ 353469 w 873679"/>
                      <a:gd name="connsiteY46" fmla="*/ 299254 h 386505"/>
                      <a:gd name="connsiteX47" fmla="*/ 320904 w 873679"/>
                      <a:gd name="connsiteY47" fmla="*/ 190698 h 386505"/>
                      <a:gd name="connsiteX48" fmla="*/ 429454 w 873679"/>
                      <a:gd name="connsiteY48" fmla="*/ 147276 h 386505"/>
                      <a:gd name="connsiteX49" fmla="*/ 462019 w 873679"/>
                      <a:gd name="connsiteY49" fmla="*/ 136421 h 386505"/>
                      <a:gd name="connsiteX50" fmla="*/ 613990 w 873679"/>
                      <a:gd name="connsiteY50" fmla="*/ 147276 h 386505"/>
                      <a:gd name="connsiteX51" fmla="*/ 624845 w 873679"/>
                      <a:gd name="connsiteY51" fmla="*/ 255832 h 386505"/>
                      <a:gd name="connsiteX52" fmla="*/ 592280 w 873679"/>
                      <a:gd name="connsiteY52" fmla="*/ 277543 h 386505"/>
                      <a:gd name="connsiteX53" fmla="*/ 440309 w 873679"/>
                      <a:gd name="connsiteY53" fmla="*/ 299254 h 386505"/>
                      <a:gd name="connsiteX54" fmla="*/ 407744 w 873679"/>
                      <a:gd name="connsiteY54" fmla="*/ 320965 h 386505"/>
                      <a:gd name="connsiteX55" fmla="*/ 402389 w 873679"/>
                      <a:gd name="connsiteY55" fmla="*/ 385897 h 386505"/>
                      <a:gd name="connsiteX56" fmla="*/ 331759 w 873679"/>
                      <a:gd name="connsiteY56" fmla="*/ 353532 h 386505"/>
                      <a:gd name="connsiteX57" fmla="*/ 331759 w 873679"/>
                      <a:gd name="connsiteY57" fmla="*/ 266687 h 386505"/>
                      <a:gd name="connsiteX58" fmla="*/ 364324 w 873679"/>
                      <a:gd name="connsiteY58" fmla="*/ 255832 h 386505"/>
                      <a:gd name="connsiteX59" fmla="*/ 396889 w 873679"/>
                      <a:gd name="connsiteY59" fmla="*/ 234121 h 386505"/>
                      <a:gd name="connsiteX60" fmla="*/ 646555 w 873679"/>
                      <a:gd name="connsiteY60" fmla="*/ 212410 h 386505"/>
                      <a:gd name="connsiteX61" fmla="*/ 679120 w 873679"/>
                      <a:gd name="connsiteY61" fmla="*/ 223265 h 386505"/>
                      <a:gd name="connsiteX62" fmla="*/ 646555 w 873679"/>
                      <a:gd name="connsiteY62" fmla="*/ 331821 h 386505"/>
                      <a:gd name="connsiteX63" fmla="*/ 527149 w 873679"/>
                      <a:gd name="connsiteY63" fmla="*/ 364387 h 386505"/>
                      <a:gd name="connsiteX64" fmla="*/ 451164 w 873679"/>
                      <a:gd name="connsiteY64" fmla="*/ 342676 h 386505"/>
                      <a:gd name="connsiteX65" fmla="*/ 462019 w 873679"/>
                      <a:gd name="connsiteY65" fmla="*/ 223265 h 386505"/>
                      <a:gd name="connsiteX66" fmla="*/ 505439 w 873679"/>
                      <a:gd name="connsiteY66" fmla="*/ 201554 h 386505"/>
                      <a:gd name="connsiteX67" fmla="*/ 548859 w 873679"/>
                      <a:gd name="connsiteY67" fmla="*/ 136421 h 386505"/>
                      <a:gd name="connsiteX68" fmla="*/ 570570 w 873679"/>
                      <a:gd name="connsiteY68" fmla="*/ 103854 h 386505"/>
                      <a:gd name="connsiteX69" fmla="*/ 603135 w 873679"/>
                      <a:gd name="connsiteY69" fmla="*/ 49576 h 386505"/>
                      <a:gd name="connsiteX70" fmla="*/ 658362 w 873679"/>
                      <a:gd name="connsiteY70" fmla="*/ 10576 h 386505"/>
                      <a:gd name="connsiteX71" fmla="*/ 694080 w 873679"/>
                      <a:gd name="connsiteY71" fmla="*/ 12889 h 386505"/>
                      <a:gd name="connsiteX72" fmla="*/ 744250 w 873679"/>
                      <a:gd name="connsiteY72" fmla="*/ 17010 h 386505"/>
                      <a:gd name="connsiteX73" fmla="*/ 776815 w 873679"/>
                      <a:gd name="connsiteY73" fmla="*/ 60432 h 386505"/>
                      <a:gd name="connsiteX74" fmla="*/ 787670 w 873679"/>
                      <a:gd name="connsiteY74" fmla="*/ 92998 h 386505"/>
                      <a:gd name="connsiteX75" fmla="*/ 776815 w 873679"/>
                      <a:gd name="connsiteY75" fmla="*/ 212410 h 386505"/>
                      <a:gd name="connsiteX76" fmla="*/ 700830 w 873679"/>
                      <a:gd name="connsiteY76" fmla="*/ 255832 h 386505"/>
                      <a:gd name="connsiteX77" fmla="*/ 657410 w 873679"/>
                      <a:gd name="connsiteY77" fmla="*/ 277543 h 386505"/>
                      <a:gd name="connsiteX78" fmla="*/ 635700 w 873679"/>
                      <a:gd name="connsiteY78" fmla="*/ 310110 h 386505"/>
                      <a:gd name="connsiteX79" fmla="*/ 603135 w 873679"/>
                      <a:gd name="connsiteY79" fmla="*/ 212410 h 386505"/>
                      <a:gd name="connsiteX80" fmla="*/ 646555 w 873679"/>
                      <a:gd name="connsiteY80" fmla="*/ 201554 h 386505"/>
                      <a:gd name="connsiteX81" fmla="*/ 733395 w 873679"/>
                      <a:gd name="connsiteY81" fmla="*/ 212410 h 386505"/>
                      <a:gd name="connsiteX82" fmla="*/ 744250 w 873679"/>
                      <a:gd name="connsiteY82" fmla="*/ 342676 h 386505"/>
                      <a:gd name="connsiteX83" fmla="*/ 700830 w 873679"/>
                      <a:gd name="connsiteY83" fmla="*/ 364387 h 386505"/>
                      <a:gd name="connsiteX84" fmla="*/ 592280 w 873679"/>
                      <a:gd name="connsiteY84" fmla="*/ 353532 h 386505"/>
                      <a:gd name="connsiteX85" fmla="*/ 581425 w 873679"/>
                      <a:gd name="connsiteY85" fmla="*/ 310110 h 386505"/>
                      <a:gd name="connsiteX86" fmla="*/ 603135 w 873679"/>
                      <a:gd name="connsiteY86" fmla="*/ 190698 h 386505"/>
                      <a:gd name="connsiteX87" fmla="*/ 613990 w 873679"/>
                      <a:gd name="connsiteY87" fmla="*/ 158132 h 386505"/>
                      <a:gd name="connsiteX88" fmla="*/ 646555 w 873679"/>
                      <a:gd name="connsiteY88" fmla="*/ 136421 h 386505"/>
                      <a:gd name="connsiteX89" fmla="*/ 722540 w 873679"/>
                      <a:gd name="connsiteY89" fmla="*/ 92998 h 386505"/>
                      <a:gd name="connsiteX90" fmla="*/ 809380 w 873679"/>
                      <a:gd name="connsiteY90" fmla="*/ 103854 h 386505"/>
                      <a:gd name="connsiteX91" fmla="*/ 841945 w 873679"/>
                      <a:gd name="connsiteY91" fmla="*/ 114710 h 386505"/>
                      <a:gd name="connsiteX92" fmla="*/ 863655 w 873679"/>
                      <a:gd name="connsiteY92" fmla="*/ 147276 h 386505"/>
                      <a:gd name="connsiteX93" fmla="*/ 864082 w 873679"/>
                      <a:gd name="connsiteY93" fmla="*/ 266581 h 386505"/>
                      <a:gd name="connsiteX94" fmla="*/ 737575 w 873679"/>
                      <a:gd name="connsiteY94" fmla="*/ 341319 h 386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</a:cxnLst>
                    <a:rect l="l" t="t" r="r" b="b"/>
                    <a:pathLst>
                      <a:path w="873679" h="386505">
                        <a:moveTo>
                          <a:pt x="201499" y="234121"/>
                        </a:moveTo>
                        <a:cubicBezTo>
                          <a:pt x="179789" y="226884"/>
                          <a:pt x="154990" y="225712"/>
                          <a:pt x="136369" y="212410"/>
                        </a:cubicBezTo>
                        <a:cubicBezTo>
                          <a:pt x="117311" y="198796"/>
                          <a:pt x="127284" y="147778"/>
                          <a:pt x="136369" y="136421"/>
                        </a:cubicBezTo>
                        <a:cubicBezTo>
                          <a:pt x="143517" y="127486"/>
                          <a:pt x="158079" y="129184"/>
                          <a:pt x="168934" y="125565"/>
                        </a:cubicBezTo>
                        <a:cubicBezTo>
                          <a:pt x="187026" y="132802"/>
                          <a:pt x="208240" y="134801"/>
                          <a:pt x="223209" y="147276"/>
                        </a:cubicBezTo>
                        <a:cubicBezTo>
                          <a:pt x="245300" y="165686"/>
                          <a:pt x="227721" y="235952"/>
                          <a:pt x="223209" y="244976"/>
                        </a:cubicBezTo>
                        <a:cubicBezTo>
                          <a:pt x="217375" y="256645"/>
                          <a:pt x="201499" y="259450"/>
                          <a:pt x="190644" y="266687"/>
                        </a:cubicBezTo>
                        <a:cubicBezTo>
                          <a:pt x="158079" y="263069"/>
                          <a:pt x="116117" y="279001"/>
                          <a:pt x="92949" y="255832"/>
                        </a:cubicBezTo>
                        <a:cubicBezTo>
                          <a:pt x="74857" y="237739"/>
                          <a:pt x="113427" y="201311"/>
                          <a:pt x="103804" y="179843"/>
                        </a:cubicBezTo>
                        <a:cubicBezTo>
                          <a:pt x="94181" y="158375"/>
                          <a:pt x="28065" y="135961"/>
                          <a:pt x="35213" y="127025"/>
                        </a:cubicBezTo>
                        <a:cubicBezTo>
                          <a:pt x="43363" y="116837"/>
                          <a:pt x="117701" y="129427"/>
                          <a:pt x="147224" y="125565"/>
                        </a:cubicBezTo>
                        <a:cubicBezTo>
                          <a:pt x="176747" y="121703"/>
                          <a:pt x="212354" y="103854"/>
                          <a:pt x="212354" y="103854"/>
                        </a:cubicBezTo>
                        <a:cubicBezTo>
                          <a:pt x="237682" y="107473"/>
                          <a:pt x="278261" y="91193"/>
                          <a:pt x="288339" y="114710"/>
                        </a:cubicBezTo>
                        <a:cubicBezTo>
                          <a:pt x="347432" y="252601"/>
                          <a:pt x="287700" y="228502"/>
                          <a:pt x="244919" y="288399"/>
                        </a:cubicBezTo>
                        <a:cubicBezTo>
                          <a:pt x="235514" y="301567"/>
                          <a:pt x="231237" y="317771"/>
                          <a:pt x="223209" y="331821"/>
                        </a:cubicBezTo>
                        <a:cubicBezTo>
                          <a:pt x="216736" y="343149"/>
                          <a:pt x="208736" y="353532"/>
                          <a:pt x="201499" y="364387"/>
                        </a:cubicBezTo>
                        <a:cubicBezTo>
                          <a:pt x="147224" y="360769"/>
                          <a:pt x="119429" y="363447"/>
                          <a:pt x="73673" y="334031"/>
                        </a:cubicBezTo>
                        <a:cubicBezTo>
                          <a:pt x="49133" y="318255"/>
                          <a:pt x="61515" y="289503"/>
                          <a:pt x="49528" y="266687"/>
                        </a:cubicBezTo>
                        <a:cubicBezTo>
                          <a:pt x="37541" y="243871"/>
                          <a:pt x="-9602" y="202811"/>
                          <a:pt x="1750" y="197135"/>
                        </a:cubicBezTo>
                        <a:cubicBezTo>
                          <a:pt x="15094" y="190463"/>
                          <a:pt x="121896" y="205173"/>
                          <a:pt x="136369" y="201554"/>
                        </a:cubicBezTo>
                        <a:cubicBezTo>
                          <a:pt x="147224" y="194317"/>
                          <a:pt x="11925" y="226806"/>
                          <a:pt x="1726" y="203772"/>
                        </a:cubicBezTo>
                        <a:cubicBezTo>
                          <a:pt x="-8473" y="180738"/>
                          <a:pt x="41266" y="87938"/>
                          <a:pt x="75173" y="63352"/>
                        </a:cubicBezTo>
                        <a:cubicBezTo>
                          <a:pt x="109080" y="38766"/>
                          <a:pt x="194314" y="59875"/>
                          <a:pt x="205169" y="56256"/>
                        </a:cubicBezTo>
                        <a:cubicBezTo>
                          <a:pt x="236465" y="32783"/>
                          <a:pt x="292507" y="13802"/>
                          <a:pt x="324460" y="27163"/>
                        </a:cubicBezTo>
                        <a:cubicBezTo>
                          <a:pt x="356413" y="40524"/>
                          <a:pt x="389652" y="114710"/>
                          <a:pt x="396889" y="136421"/>
                        </a:cubicBezTo>
                        <a:cubicBezTo>
                          <a:pt x="393271" y="165369"/>
                          <a:pt x="396868" y="196178"/>
                          <a:pt x="386034" y="223265"/>
                        </a:cubicBezTo>
                        <a:cubicBezTo>
                          <a:pt x="381189" y="235378"/>
                          <a:pt x="363491" y="236624"/>
                          <a:pt x="353469" y="244976"/>
                        </a:cubicBezTo>
                        <a:cubicBezTo>
                          <a:pt x="341676" y="254804"/>
                          <a:pt x="329333" y="256016"/>
                          <a:pt x="320904" y="277543"/>
                        </a:cubicBezTo>
                        <a:cubicBezTo>
                          <a:pt x="312475" y="299070"/>
                          <a:pt x="313085" y="365988"/>
                          <a:pt x="302897" y="374138"/>
                        </a:cubicBezTo>
                        <a:cubicBezTo>
                          <a:pt x="295821" y="379799"/>
                          <a:pt x="226043" y="331113"/>
                          <a:pt x="223209" y="331821"/>
                        </a:cubicBezTo>
                        <a:cubicBezTo>
                          <a:pt x="215972" y="320965"/>
                          <a:pt x="203644" y="312123"/>
                          <a:pt x="201499" y="299254"/>
                        </a:cubicBezTo>
                        <a:cubicBezTo>
                          <a:pt x="199618" y="287967"/>
                          <a:pt x="205703" y="275999"/>
                          <a:pt x="212354" y="266687"/>
                        </a:cubicBezTo>
                        <a:cubicBezTo>
                          <a:pt x="240497" y="227285"/>
                          <a:pt x="264210" y="220686"/>
                          <a:pt x="299194" y="190698"/>
                        </a:cubicBezTo>
                        <a:cubicBezTo>
                          <a:pt x="310850" y="180707"/>
                          <a:pt x="320904" y="168987"/>
                          <a:pt x="331759" y="158132"/>
                        </a:cubicBezTo>
                        <a:cubicBezTo>
                          <a:pt x="527590" y="170371"/>
                          <a:pt x="520078" y="111823"/>
                          <a:pt x="494584" y="277543"/>
                        </a:cubicBezTo>
                        <a:cubicBezTo>
                          <a:pt x="492844" y="288853"/>
                          <a:pt x="487347" y="299254"/>
                          <a:pt x="483729" y="310110"/>
                        </a:cubicBezTo>
                        <a:cubicBezTo>
                          <a:pt x="429454" y="306491"/>
                          <a:pt x="363675" y="332862"/>
                          <a:pt x="320904" y="299254"/>
                        </a:cubicBezTo>
                        <a:cubicBezTo>
                          <a:pt x="292310" y="276786"/>
                          <a:pt x="321065" y="225456"/>
                          <a:pt x="331759" y="190698"/>
                        </a:cubicBezTo>
                        <a:cubicBezTo>
                          <a:pt x="336273" y="176025"/>
                          <a:pt x="358330" y="185648"/>
                          <a:pt x="364324" y="158132"/>
                        </a:cubicBezTo>
                        <a:cubicBezTo>
                          <a:pt x="370318" y="130616"/>
                          <a:pt x="362269" y="48579"/>
                          <a:pt x="367720" y="25604"/>
                        </a:cubicBezTo>
                        <a:cubicBezTo>
                          <a:pt x="373171" y="2629"/>
                          <a:pt x="374146" y="24542"/>
                          <a:pt x="397028" y="20279"/>
                        </a:cubicBezTo>
                        <a:cubicBezTo>
                          <a:pt x="419910" y="16016"/>
                          <a:pt x="476316" y="803"/>
                          <a:pt x="505014" y="23"/>
                        </a:cubicBezTo>
                        <a:cubicBezTo>
                          <a:pt x="533712" y="-757"/>
                          <a:pt x="558359" y="19218"/>
                          <a:pt x="569214" y="15600"/>
                        </a:cubicBezTo>
                        <a:cubicBezTo>
                          <a:pt x="592930" y="86750"/>
                          <a:pt x="554061" y="185036"/>
                          <a:pt x="538004" y="223265"/>
                        </a:cubicBezTo>
                        <a:cubicBezTo>
                          <a:pt x="521947" y="261494"/>
                          <a:pt x="472874" y="244976"/>
                          <a:pt x="472874" y="244976"/>
                        </a:cubicBezTo>
                        <a:cubicBezTo>
                          <a:pt x="458401" y="255832"/>
                          <a:pt x="445162" y="268566"/>
                          <a:pt x="429454" y="277543"/>
                        </a:cubicBezTo>
                        <a:cubicBezTo>
                          <a:pt x="417339" y="284466"/>
                          <a:pt x="362873" y="296903"/>
                          <a:pt x="353469" y="299254"/>
                        </a:cubicBezTo>
                        <a:cubicBezTo>
                          <a:pt x="285129" y="285586"/>
                          <a:pt x="261471" y="299665"/>
                          <a:pt x="320904" y="190698"/>
                        </a:cubicBezTo>
                        <a:cubicBezTo>
                          <a:pt x="328003" y="177683"/>
                          <a:pt x="429285" y="147332"/>
                          <a:pt x="429454" y="147276"/>
                        </a:cubicBezTo>
                        <a:lnTo>
                          <a:pt x="462019" y="136421"/>
                        </a:lnTo>
                        <a:cubicBezTo>
                          <a:pt x="512676" y="140039"/>
                          <a:pt x="564720" y="134958"/>
                          <a:pt x="613990" y="147276"/>
                        </a:cubicBezTo>
                        <a:cubicBezTo>
                          <a:pt x="655540" y="157664"/>
                          <a:pt x="626469" y="252178"/>
                          <a:pt x="624845" y="255832"/>
                        </a:cubicBezTo>
                        <a:cubicBezTo>
                          <a:pt x="619547" y="267754"/>
                          <a:pt x="603949" y="271708"/>
                          <a:pt x="592280" y="277543"/>
                        </a:cubicBezTo>
                        <a:cubicBezTo>
                          <a:pt x="550513" y="298428"/>
                          <a:pt x="470823" y="296480"/>
                          <a:pt x="440309" y="299254"/>
                        </a:cubicBezTo>
                        <a:cubicBezTo>
                          <a:pt x="429454" y="306491"/>
                          <a:pt x="414064" y="306525"/>
                          <a:pt x="407744" y="320965"/>
                        </a:cubicBezTo>
                        <a:cubicBezTo>
                          <a:pt x="401424" y="335406"/>
                          <a:pt x="412906" y="381389"/>
                          <a:pt x="402389" y="385897"/>
                        </a:cubicBezTo>
                        <a:cubicBezTo>
                          <a:pt x="387516" y="392272"/>
                          <a:pt x="346232" y="346295"/>
                          <a:pt x="331759" y="353532"/>
                        </a:cubicBezTo>
                        <a:cubicBezTo>
                          <a:pt x="327630" y="332888"/>
                          <a:pt x="309506" y="288941"/>
                          <a:pt x="331759" y="266687"/>
                        </a:cubicBezTo>
                        <a:cubicBezTo>
                          <a:pt x="339850" y="258596"/>
                          <a:pt x="353469" y="259450"/>
                          <a:pt x="364324" y="255832"/>
                        </a:cubicBezTo>
                        <a:cubicBezTo>
                          <a:pt x="375179" y="248595"/>
                          <a:pt x="383952" y="235808"/>
                          <a:pt x="396889" y="234121"/>
                        </a:cubicBezTo>
                        <a:cubicBezTo>
                          <a:pt x="716020" y="192493"/>
                          <a:pt x="530943" y="250947"/>
                          <a:pt x="646555" y="212410"/>
                        </a:cubicBezTo>
                        <a:cubicBezTo>
                          <a:pt x="657410" y="216028"/>
                          <a:pt x="676345" y="212164"/>
                          <a:pt x="679120" y="223265"/>
                        </a:cubicBezTo>
                        <a:cubicBezTo>
                          <a:pt x="685611" y="249232"/>
                          <a:pt x="672672" y="310056"/>
                          <a:pt x="646555" y="331821"/>
                        </a:cubicBezTo>
                        <a:cubicBezTo>
                          <a:pt x="612260" y="360402"/>
                          <a:pt x="568543" y="358474"/>
                          <a:pt x="527149" y="364387"/>
                        </a:cubicBezTo>
                        <a:cubicBezTo>
                          <a:pt x="444691" y="335935"/>
                          <a:pt x="538363" y="383018"/>
                          <a:pt x="451164" y="342676"/>
                        </a:cubicBezTo>
                        <a:cubicBezTo>
                          <a:pt x="454782" y="302872"/>
                          <a:pt x="447672" y="260569"/>
                          <a:pt x="462019" y="223265"/>
                        </a:cubicBezTo>
                        <a:cubicBezTo>
                          <a:pt x="467828" y="208162"/>
                          <a:pt x="493997" y="212997"/>
                          <a:pt x="505439" y="201554"/>
                        </a:cubicBezTo>
                        <a:cubicBezTo>
                          <a:pt x="523889" y="183103"/>
                          <a:pt x="534386" y="158132"/>
                          <a:pt x="548859" y="136421"/>
                        </a:cubicBezTo>
                        <a:cubicBezTo>
                          <a:pt x="556096" y="125565"/>
                          <a:pt x="563858" y="115042"/>
                          <a:pt x="570570" y="103854"/>
                        </a:cubicBezTo>
                        <a:cubicBezTo>
                          <a:pt x="581425" y="85761"/>
                          <a:pt x="588503" y="65122"/>
                          <a:pt x="603135" y="49576"/>
                        </a:cubicBezTo>
                        <a:cubicBezTo>
                          <a:pt x="617767" y="34030"/>
                          <a:pt x="624821" y="44119"/>
                          <a:pt x="658362" y="10576"/>
                        </a:cubicBezTo>
                        <a:cubicBezTo>
                          <a:pt x="676454" y="14195"/>
                          <a:pt x="679765" y="11817"/>
                          <a:pt x="694080" y="12889"/>
                        </a:cubicBezTo>
                        <a:cubicBezTo>
                          <a:pt x="708395" y="13961"/>
                          <a:pt x="730461" y="9086"/>
                          <a:pt x="744250" y="17010"/>
                        </a:cubicBezTo>
                        <a:cubicBezTo>
                          <a:pt x="758039" y="24934"/>
                          <a:pt x="765960" y="45958"/>
                          <a:pt x="776815" y="60432"/>
                        </a:cubicBezTo>
                        <a:cubicBezTo>
                          <a:pt x="780433" y="71287"/>
                          <a:pt x="787670" y="81556"/>
                          <a:pt x="787670" y="92998"/>
                        </a:cubicBezTo>
                        <a:cubicBezTo>
                          <a:pt x="787670" y="132966"/>
                          <a:pt x="787795" y="173980"/>
                          <a:pt x="776815" y="212410"/>
                        </a:cubicBezTo>
                        <a:cubicBezTo>
                          <a:pt x="765792" y="250991"/>
                          <a:pt x="727956" y="245659"/>
                          <a:pt x="700830" y="255832"/>
                        </a:cubicBezTo>
                        <a:cubicBezTo>
                          <a:pt x="685679" y="261514"/>
                          <a:pt x="671883" y="270306"/>
                          <a:pt x="657410" y="277543"/>
                        </a:cubicBezTo>
                        <a:cubicBezTo>
                          <a:pt x="650173" y="288399"/>
                          <a:pt x="648077" y="305984"/>
                          <a:pt x="635700" y="310110"/>
                        </a:cubicBezTo>
                        <a:cubicBezTo>
                          <a:pt x="562918" y="334372"/>
                          <a:pt x="592503" y="231549"/>
                          <a:pt x="603135" y="212410"/>
                        </a:cubicBezTo>
                        <a:cubicBezTo>
                          <a:pt x="610380" y="199368"/>
                          <a:pt x="632082" y="205173"/>
                          <a:pt x="646555" y="201554"/>
                        </a:cubicBezTo>
                        <a:cubicBezTo>
                          <a:pt x="675502" y="205173"/>
                          <a:pt x="706310" y="201575"/>
                          <a:pt x="733395" y="212410"/>
                        </a:cubicBezTo>
                        <a:cubicBezTo>
                          <a:pt x="777351" y="229993"/>
                          <a:pt x="746323" y="338116"/>
                          <a:pt x="744250" y="342676"/>
                        </a:cubicBezTo>
                        <a:cubicBezTo>
                          <a:pt x="737554" y="357408"/>
                          <a:pt x="715303" y="357150"/>
                          <a:pt x="700830" y="364387"/>
                        </a:cubicBezTo>
                        <a:cubicBezTo>
                          <a:pt x="664647" y="360769"/>
                          <a:pt x="625384" y="368580"/>
                          <a:pt x="592280" y="353532"/>
                        </a:cubicBezTo>
                        <a:cubicBezTo>
                          <a:pt x="578698" y="347358"/>
                          <a:pt x="580433" y="324996"/>
                          <a:pt x="581425" y="310110"/>
                        </a:cubicBezTo>
                        <a:cubicBezTo>
                          <a:pt x="584116" y="269743"/>
                          <a:pt x="594659" y="230257"/>
                          <a:pt x="603135" y="190698"/>
                        </a:cubicBezTo>
                        <a:cubicBezTo>
                          <a:pt x="605532" y="179509"/>
                          <a:pt x="606842" y="167067"/>
                          <a:pt x="613990" y="158132"/>
                        </a:cubicBezTo>
                        <a:cubicBezTo>
                          <a:pt x="622140" y="147944"/>
                          <a:pt x="635228" y="142894"/>
                          <a:pt x="646555" y="136421"/>
                        </a:cubicBezTo>
                        <a:cubicBezTo>
                          <a:pt x="742947" y="81337"/>
                          <a:pt x="643211" y="145889"/>
                          <a:pt x="722540" y="92998"/>
                        </a:cubicBezTo>
                        <a:cubicBezTo>
                          <a:pt x="751487" y="96617"/>
                          <a:pt x="780679" y="98635"/>
                          <a:pt x="809380" y="103854"/>
                        </a:cubicBezTo>
                        <a:cubicBezTo>
                          <a:pt x="820638" y="105901"/>
                          <a:pt x="833010" y="107562"/>
                          <a:pt x="841945" y="114710"/>
                        </a:cubicBezTo>
                        <a:cubicBezTo>
                          <a:pt x="852132" y="122860"/>
                          <a:pt x="856418" y="136421"/>
                          <a:pt x="863655" y="147276"/>
                        </a:cubicBezTo>
                        <a:cubicBezTo>
                          <a:pt x="855678" y="179088"/>
                          <a:pt x="889410" y="239442"/>
                          <a:pt x="864082" y="266581"/>
                        </a:cubicBezTo>
                        <a:cubicBezTo>
                          <a:pt x="840606" y="325734"/>
                          <a:pt x="751308" y="340565"/>
                          <a:pt x="737575" y="341319"/>
                        </a:cubicBezTo>
                      </a:path>
                    </a:pathLst>
                  </a:custGeom>
                  <a:ln w="22225" cap="rnd">
                    <a:gradFill flip="none" rotWithShape="1">
                      <a:gsLst>
                        <a:gs pos="0">
                          <a:srgbClr val="783068"/>
                        </a:gs>
                        <a:gs pos="100000">
                          <a:srgbClr val="B94BA0"/>
                        </a:gs>
                      </a:gsLst>
                      <a:lin ang="16200000" scaled="0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3068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9" name="Oval 88"/>
                  <p:cNvSpPr>
                    <a:spLocks noChangeAspect="1"/>
                  </p:cNvSpPr>
                  <p:nvPr/>
                </p:nvSpPr>
                <p:spPr>
                  <a:xfrm rot="606435">
                    <a:off x="2217605" y="4435195"/>
                    <a:ext cx="286051" cy="224865"/>
                  </a:xfrm>
                  <a:prstGeom prst="ellipse">
                    <a:avLst/>
                  </a:prstGeom>
                  <a:gradFill>
                    <a:gsLst>
                      <a:gs pos="0">
                        <a:srgbClr val="C851AE"/>
                      </a:gs>
                      <a:gs pos="100000">
                        <a:srgbClr val="FA65D9"/>
                      </a:gs>
                    </a:gsLst>
                  </a:gradFill>
                  <a:ln>
                    <a:solidFill>
                      <a:srgbClr val="783068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0" name="Freeform 89"/>
                  <p:cNvSpPr>
                    <a:spLocks noChangeAspect="1"/>
                  </p:cNvSpPr>
                  <p:nvPr/>
                </p:nvSpPr>
                <p:spPr>
                  <a:xfrm rot="21413857">
                    <a:off x="2216224" y="4453395"/>
                    <a:ext cx="88337" cy="115698"/>
                  </a:xfrm>
                  <a:custGeom>
                    <a:avLst/>
                    <a:gdLst>
                      <a:gd name="connsiteX0" fmla="*/ 327862 w 447806"/>
                      <a:gd name="connsiteY0" fmla="*/ 0 h 598243"/>
                      <a:gd name="connsiteX1" fmla="*/ 45640 w 447806"/>
                      <a:gd name="connsiteY1" fmla="*/ 162278 h 598243"/>
                      <a:gd name="connsiteX2" fmla="*/ 38584 w 447806"/>
                      <a:gd name="connsiteY2" fmla="*/ 592667 h 598243"/>
                      <a:gd name="connsiteX3" fmla="*/ 419584 w 447806"/>
                      <a:gd name="connsiteY3" fmla="*/ 381000 h 598243"/>
                      <a:gd name="connsiteX4" fmla="*/ 419584 w 447806"/>
                      <a:gd name="connsiteY4" fmla="*/ 7055 h 598243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381" h="591188">
                        <a:moveTo>
                          <a:pt x="395409" y="4728"/>
                        </a:moveTo>
                        <a:cubicBezTo>
                          <a:pt x="282523" y="1440"/>
                          <a:pt x="108090" y="58409"/>
                          <a:pt x="49215" y="155223"/>
                        </a:cubicBezTo>
                        <a:cubicBezTo>
                          <a:pt x="-9660" y="252037"/>
                          <a:pt x="-20165" y="549158"/>
                          <a:pt x="42159" y="585612"/>
                        </a:cubicBezTo>
                        <a:cubicBezTo>
                          <a:pt x="104483" y="622066"/>
                          <a:pt x="359659" y="471547"/>
                          <a:pt x="423159" y="373945"/>
                        </a:cubicBezTo>
                        <a:cubicBezTo>
                          <a:pt x="486659" y="276343"/>
                          <a:pt x="423159" y="0"/>
                          <a:pt x="423159" y="0"/>
                        </a:cubicBezTo>
                      </a:path>
                    </a:pathLst>
                  </a:custGeom>
                  <a:ln>
                    <a:solidFill>
                      <a:srgbClr val="783068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1" name="Freeform 90"/>
                  <p:cNvSpPr>
                    <a:spLocks noChangeAspect="1"/>
                  </p:cNvSpPr>
                  <p:nvPr/>
                </p:nvSpPr>
                <p:spPr>
                  <a:xfrm flipH="1">
                    <a:off x="2449093" y="4462550"/>
                    <a:ext cx="88338" cy="115698"/>
                  </a:xfrm>
                  <a:custGeom>
                    <a:avLst/>
                    <a:gdLst>
                      <a:gd name="connsiteX0" fmla="*/ 327862 w 447806"/>
                      <a:gd name="connsiteY0" fmla="*/ 0 h 598243"/>
                      <a:gd name="connsiteX1" fmla="*/ 45640 w 447806"/>
                      <a:gd name="connsiteY1" fmla="*/ 162278 h 598243"/>
                      <a:gd name="connsiteX2" fmla="*/ 38584 w 447806"/>
                      <a:gd name="connsiteY2" fmla="*/ 592667 h 598243"/>
                      <a:gd name="connsiteX3" fmla="*/ 419584 w 447806"/>
                      <a:gd name="connsiteY3" fmla="*/ 381000 h 598243"/>
                      <a:gd name="connsiteX4" fmla="*/ 419584 w 447806"/>
                      <a:gd name="connsiteY4" fmla="*/ 7055 h 598243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381" h="591188">
                        <a:moveTo>
                          <a:pt x="395409" y="4728"/>
                        </a:moveTo>
                        <a:cubicBezTo>
                          <a:pt x="282523" y="1440"/>
                          <a:pt x="108090" y="58409"/>
                          <a:pt x="49215" y="155223"/>
                        </a:cubicBezTo>
                        <a:cubicBezTo>
                          <a:pt x="-9660" y="252037"/>
                          <a:pt x="-20165" y="549158"/>
                          <a:pt x="42159" y="585612"/>
                        </a:cubicBezTo>
                        <a:cubicBezTo>
                          <a:pt x="104483" y="622066"/>
                          <a:pt x="359659" y="471547"/>
                          <a:pt x="423159" y="373945"/>
                        </a:cubicBezTo>
                        <a:cubicBezTo>
                          <a:pt x="486659" y="276343"/>
                          <a:pt x="423159" y="0"/>
                          <a:pt x="423159" y="0"/>
                        </a:cubicBezTo>
                      </a:path>
                    </a:pathLst>
                  </a:custGeom>
                  <a:ln>
                    <a:solidFill>
                      <a:srgbClr val="783068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2268652" y="4438650"/>
                    <a:ext cx="240523" cy="215444"/>
                    <a:chOff x="2268652" y="4438650"/>
                    <a:chExt cx="240523" cy="215444"/>
                  </a:xfrm>
                </p:grpSpPr>
                <p:sp>
                  <p:nvSpPr>
                    <p:cNvPr id="106" name="Oval 105"/>
                    <p:cNvSpPr>
                      <a:spLocks noChangeAspect="1"/>
                    </p:cNvSpPr>
                    <p:nvPr/>
                  </p:nvSpPr>
                  <p:spPr>
                    <a:xfrm rot="606435">
                      <a:off x="2354852" y="4551082"/>
                      <a:ext cx="64008" cy="64008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B94BA0"/>
                        </a:gs>
                        <a:gs pos="100000">
                          <a:srgbClr val="FA65D9"/>
                        </a:gs>
                      </a:gsLst>
                      <a:lin ang="16200000" scaled="0"/>
                      <a:tileRect/>
                    </a:gradFill>
                    <a:ln>
                      <a:solidFill>
                        <a:srgbClr val="783068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" name="TextBox 106"/>
                    <p:cNvSpPr txBox="1"/>
                    <p:nvPr/>
                  </p:nvSpPr>
                  <p:spPr>
                    <a:xfrm>
                      <a:off x="2268652" y="4438650"/>
                      <a:ext cx="215123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783068"/>
                          </a:solidFill>
                          <a:effectLst/>
                          <a:uLnTx/>
                          <a:uFillTx/>
                          <a:latin typeface="Rockwell" panose="02060603020205020403"/>
                          <a:ea typeface="+mn-ea"/>
                          <a:cs typeface="+mn-cs"/>
                        </a:rPr>
                        <a:t>.</a:t>
                      </a:r>
                    </a:p>
                  </p:txBody>
                </p:sp>
                <p:sp>
                  <p:nvSpPr>
                    <p:cNvPr id="108" name="TextBox 107"/>
                    <p:cNvSpPr txBox="1"/>
                    <p:nvPr/>
                  </p:nvSpPr>
                  <p:spPr>
                    <a:xfrm>
                      <a:off x="2294052" y="4438650"/>
                      <a:ext cx="215123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783068"/>
                          </a:solidFill>
                          <a:effectLst/>
                          <a:uLnTx/>
                          <a:uFillTx/>
                          <a:latin typeface="Rockwell" panose="02060603020205020403"/>
                          <a:ea typeface="+mn-ea"/>
                          <a:cs typeface="+mn-cs"/>
                        </a:rPr>
                        <a:t>.</a:t>
                      </a:r>
                    </a:p>
                  </p:txBody>
                </p:sp>
              </p:grpSp>
              <p:grpSp>
                <p:nvGrpSpPr>
                  <p:cNvPr id="93" name="Group 92"/>
                  <p:cNvGrpSpPr/>
                  <p:nvPr/>
                </p:nvGrpSpPr>
                <p:grpSpPr>
                  <a:xfrm>
                    <a:off x="2221904" y="4729972"/>
                    <a:ext cx="81296" cy="115569"/>
                    <a:chOff x="2228254" y="4720447"/>
                    <a:chExt cx="81296" cy="115569"/>
                  </a:xfrm>
                </p:grpSpPr>
                <p:cxnSp>
                  <p:nvCxnSpPr>
                    <p:cNvPr id="104" name="Straight Connector 103"/>
                    <p:cNvCxnSpPr/>
                    <p:nvPr/>
                  </p:nvCxnSpPr>
                  <p:spPr>
                    <a:xfrm>
                      <a:off x="2231500" y="4720447"/>
                      <a:ext cx="6315" cy="100856"/>
                    </a:xfrm>
                    <a:prstGeom prst="line">
                      <a:avLst/>
                    </a:prstGeom>
                    <a:ln>
                      <a:solidFill>
                        <a:srgbClr val="783068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5" name="Freeform 104"/>
                    <p:cNvSpPr/>
                    <p:nvPr/>
                  </p:nvSpPr>
                  <p:spPr>
                    <a:xfrm>
                      <a:off x="2228254" y="4790297"/>
                      <a:ext cx="81296" cy="4571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783068"/>
                        </a:gs>
                        <a:gs pos="100000">
                          <a:srgbClr val="B94BA0"/>
                        </a:gs>
                      </a:gsLst>
                    </a:gradFill>
                    <a:ln>
                      <a:solidFill>
                        <a:srgbClr val="783068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4" name="Group 93"/>
                  <p:cNvGrpSpPr/>
                  <p:nvPr/>
                </p:nvGrpSpPr>
                <p:grpSpPr>
                  <a:xfrm>
                    <a:off x="1907579" y="4741690"/>
                    <a:ext cx="81296" cy="110201"/>
                    <a:chOff x="2234604" y="4732165"/>
                    <a:chExt cx="81296" cy="110201"/>
                  </a:xfrm>
                </p:grpSpPr>
                <p:cxnSp>
                  <p:nvCxnSpPr>
                    <p:cNvPr id="102" name="Straight Connector 101"/>
                    <p:cNvCxnSpPr/>
                    <p:nvPr/>
                  </p:nvCxnSpPr>
                  <p:spPr>
                    <a:xfrm>
                      <a:off x="2234604" y="4732165"/>
                      <a:ext cx="9561" cy="95488"/>
                    </a:xfrm>
                    <a:prstGeom prst="line">
                      <a:avLst/>
                    </a:prstGeom>
                    <a:ln>
                      <a:solidFill>
                        <a:srgbClr val="783068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3" name="Freeform 102"/>
                    <p:cNvSpPr/>
                    <p:nvPr/>
                  </p:nvSpPr>
                  <p:spPr>
                    <a:xfrm>
                      <a:off x="2234604" y="4796647"/>
                      <a:ext cx="81296" cy="4571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783068"/>
                        </a:gs>
                        <a:gs pos="100000">
                          <a:srgbClr val="B94BA0"/>
                        </a:gs>
                      </a:gsLst>
                    </a:gradFill>
                    <a:ln>
                      <a:solidFill>
                        <a:srgbClr val="783068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5" name="Group 94"/>
                  <p:cNvGrpSpPr/>
                  <p:nvPr/>
                </p:nvGrpSpPr>
                <p:grpSpPr>
                  <a:xfrm rot="662675">
                    <a:off x="2147340" y="4762174"/>
                    <a:ext cx="94522" cy="124374"/>
                    <a:chOff x="2216766" y="4731751"/>
                    <a:chExt cx="94522" cy="124374"/>
                  </a:xfrm>
                </p:grpSpPr>
                <p:cxnSp>
                  <p:nvCxnSpPr>
                    <p:cNvPr id="100" name="Straight Connector 99"/>
                    <p:cNvCxnSpPr/>
                    <p:nvPr/>
                  </p:nvCxnSpPr>
                  <p:spPr>
                    <a:xfrm rot="20937325">
                      <a:off x="2216766" y="4731751"/>
                      <a:ext cx="12204" cy="111864"/>
                    </a:xfrm>
                    <a:prstGeom prst="line">
                      <a:avLst/>
                    </a:prstGeom>
                    <a:ln>
                      <a:solidFill>
                        <a:srgbClr val="783068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1" name="Freeform 100"/>
                    <p:cNvSpPr/>
                    <p:nvPr/>
                  </p:nvSpPr>
                  <p:spPr>
                    <a:xfrm>
                      <a:off x="2229992" y="4810406"/>
                      <a:ext cx="81296" cy="4571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783068"/>
                        </a:gs>
                        <a:gs pos="100000">
                          <a:srgbClr val="B94BA0"/>
                        </a:gs>
                      </a:gsLst>
                    </a:gradFill>
                    <a:ln>
                      <a:solidFill>
                        <a:srgbClr val="783068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6" name="Group 95"/>
                  <p:cNvGrpSpPr/>
                  <p:nvPr/>
                </p:nvGrpSpPr>
                <p:grpSpPr>
                  <a:xfrm rot="662675">
                    <a:off x="1826665" y="4743128"/>
                    <a:ext cx="94516" cy="124375"/>
                    <a:chOff x="2213118" y="4713053"/>
                    <a:chExt cx="94516" cy="124375"/>
                  </a:xfrm>
                </p:grpSpPr>
                <p:cxnSp>
                  <p:nvCxnSpPr>
                    <p:cNvPr id="98" name="Straight Connector 97"/>
                    <p:cNvCxnSpPr/>
                    <p:nvPr/>
                  </p:nvCxnSpPr>
                  <p:spPr>
                    <a:xfrm rot="20937325">
                      <a:off x="2213118" y="4713053"/>
                      <a:ext cx="12204" cy="111864"/>
                    </a:xfrm>
                    <a:prstGeom prst="line">
                      <a:avLst/>
                    </a:prstGeom>
                    <a:ln>
                      <a:solidFill>
                        <a:srgbClr val="783068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9" name="Freeform 98"/>
                    <p:cNvSpPr/>
                    <p:nvPr/>
                  </p:nvSpPr>
                  <p:spPr>
                    <a:xfrm>
                      <a:off x="2226338" y="4791709"/>
                      <a:ext cx="81296" cy="45719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6352" h="102649">
                          <a:moveTo>
                            <a:pt x="1401" y="59982"/>
                          </a:moveTo>
                          <a:cubicBezTo>
                            <a:pt x="11213" y="43160"/>
                            <a:pt x="91110" y="6713"/>
                            <a:pt x="135964" y="1106"/>
                          </a:cubicBezTo>
                          <a:cubicBezTo>
                            <a:pt x="180818" y="-4501"/>
                            <a:pt x="249502" y="12321"/>
                            <a:pt x="270527" y="26339"/>
                          </a:cubicBezTo>
                          <a:cubicBezTo>
                            <a:pt x="291553" y="40357"/>
                            <a:pt x="294356" y="72599"/>
                            <a:pt x="262117" y="85215"/>
                          </a:cubicBezTo>
                          <a:cubicBezTo>
                            <a:pt x="229878" y="97831"/>
                            <a:pt x="119144" y="104840"/>
                            <a:pt x="77093" y="102036"/>
                          </a:cubicBezTo>
                          <a:cubicBezTo>
                            <a:pt x="35042" y="99232"/>
                            <a:pt x="-8411" y="76804"/>
                            <a:pt x="1401" y="59982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783068"/>
                        </a:gs>
                        <a:gs pos="100000">
                          <a:srgbClr val="B94BA0"/>
                        </a:gs>
                      </a:gsLst>
                    </a:gradFill>
                    <a:ln>
                      <a:solidFill>
                        <a:srgbClr val="783068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7" name="Freeform 96"/>
                  <p:cNvSpPr>
                    <a:spLocks noChangeAspect="1"/>
                  </p:cNvSpPr>
                  <p:nvPr/>
                </p:nvSpPr>
                <p:spPr>
                  <a:xfrm rot="6384683">
                    <a:off x="1677656" y="4446284"/>
                    <a:ext cx="131821" cy="125189"/>
                  </a:xfrm>
                  <a:custGeom>
                    <a:avLst/>
                    <a:gdLst>
                      <a:gd name="connsiteX0" fmla="*/ 327862 w 447806"/>
                      <a:gd name="connsiteY0" fmla="*/ 0 h 598243"/>
                      <a:gd name="connsiteX1" fmla="*/ 45640 w 447806"/>
                      <a:gd name="connsiteY1" fmla="*/ 162278 h 598243"/>
                      <a:gd name="connsiteX2" fmla="*/ 38584 w 447806"/>
                      <a:gd name="connsiteY2" fmla="*/ 592667 h 598243"/>
                      <a:gd name="connsiteX3" fmla="*/ 419584 w 447806"/>
                      <a:gd name="connsiteY3" fmla="*/ 381000 h 598243"/>
                      <a:gd name="connsiteX4" fmla="*/ 419584 w 447806"/>
                      <a:gd name="connsiteY4" fmla="*/ 7055 h 598243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49215 w 451381"/>
                      <a:gd name="connsiteY0" fmla="*/ 155223 h 591188"/>
                      <a:gd name="connsiteX1" fmla="*/ 42159 w 451381"/>
                      <a:gd name="connsiteY1" fmla="*/ 585612 h 591188"/>
                      <a:gd name="connsiteX2" fmla="*/ 423159 w 451381"/>
                      <a:gd name="connsiteY2" fmla="*/ 373945 h 591188"/>
                      <a:gd name="connsiteX3" fmla="*/ 423159 w 451381"/>
                      <a:gd name="connsiteY3" fmla="*/ 0 h 591188"/>
                      <a:gd name="connsiteX0" fmla="*/ 237269 w 411252"/>
                      <a:gd name="connsiteY0" fmla="*/ 544690 h 612266"/>
                      <a:gd name="connsiteX1" fmla="*/ 2030 w 411252"/>
                      <a:gd name="connsiteY1" fmla="*/ 585612 h 612266"/>
                      <a:gd name="connsiteX2" fmla="*/ 383030 w 411252"/>
                      <a:gd name="connsiteY2" fmla="*/ 373945 h 612266"/>
                      <a:gd name="connsiteX3" fmla="*/ 383030 w 411252"/>
                      <a:gd name="connsiteY3" fmla="*/ 0 h 612266"/>
                      <a:gd name="connsiteX0" fmla="*/ 300601 w 474584"/>
                      <a:gd name="connsiteY0" fmla="*/ 544690 h 588890"/>
                      <a:gd name="connsiteX1" fmla="*/ 22217 w 474584"/>
                      <a:gd name="connsiteY1" fmla="*/ 505604 h 588890"/>
                      <a:gd name="connsiteX2" fmla="*/ 65362 w 474584"/>
                      <a:gd name="connsiteY2" fmla="*/ 585612 h 588890"/>
                      <a:gd name="connsiteX3" fmla="*/ 446362 w 474584"/>
                      <a:gd name="connsiteY3" fmla="*/ 373945 h 588890"/>
                      <a:gd name="connsiteX4" fmla="*/ 446362 w 474584"/>
                      <a:gd name="connsiteY4" fmla="*/ 0 h 588890"/>
                      <a:gd name="connsiteX0" fmla="*/ 198653 w 474584"/>
                      <a:gd name="connsiteY0" fmla="*/ 622322 h 622943"/>
                      <a:gd name="connsiteX1" fmla="*/ 22217 w 474584"/>
                      <a:gd name="connsiteY1" fmla="*/ 505604 h 622943"/>
                      <a:gd name="connsiteX2" fmla="*/ 65362 w 474584"/>
                      <a:gd name="connsiteY2" fmla="*/ 585612 h 622943"/>
                      <a:gd name="connsiteX3" fmla="*/ 446362 w 474584"/>
                      <a:gd name="connsiteY3" fmla="*/ 373945 h 622943"/>
                      <a:gd name="connsiteX4" fmla="*/ 446362 w 474584"/>
                      <a:gd name="connsiteY4" fmla="*/ 0 h 622943"/>
                      <a:gd name="connsiteX0" fmla="*/ 198653 w 474584"/>
                      <a:gd name="connsiteY0" fmla="*/ 622322 h 622322"/>
                      <a:gd name="connsiteX1" fmla="*/ 22217 w 474584"/>
                      <a:gd name="connsiteY1" fmla="*/ 505604 h 622322"/>
                      <a:gd name="connsiteX2" fmla="*/ 65362 w 474584"/>
                      <a:gd name="connsiteY2" fmla="*/ 585612 h 622322"/>
                      <a:gd name="connsiteX3" fmla="*/ 446362 w 474584"/>
                      <a:gd name="connsiteY3" fmla="*/ 373945 h 622322"/>
                      <a:gd name="connsiteX4" fmla="*/ 446362 w 474584"/>
                      <a:gd name="connsiteY4" fmla="*/ 0 h 622322"/>
                      <a:gd name="connsiteX0" fmla="*/ 175515 w 474584"/>
                      <a:gd name="connsiteY0" fmla="*/ 639446 h 639446"/>
                      <a:gd name="connsiteX1" fmla="*/ 22217 w 474584"/>
                      <a:gd name="connsiteY1" fmla="*/ 505604 h 639446"/>
                      <a:gd name="connsiteX2" fmla="*/ 65362 w 474584"/>
                      <a:gd name="connsiteY2" fmla="*/ 585612 h 639446"/>
                      <a:gd name="connsiteX3" fmla="*/ 446362 w 474584"/>
                      <a:gd name="connsiteY3" fmla="*/ 373945 h 639446"/>
                      <a:gd name="connsiteX4" fmla="*/ 446362 w 474584"/>
                      <a:gd name="connsiteY4" fmla="*/ 0 h 639446"/>
                      <a:gd name="connsiteX0" fmla="*/ 172896 w 474584"/>
                      <a:gd name="connsiteY0" fmla="*/ 631777 h 631777"/>
                      <a:gd name="connsiteX1" fmla="*/ 22217 w 474584"/>
                      <a:gd name="connsiteY1" fmla="*/ 505604 h 631777"/>
                      <a:gd name="connsiteX2" fmla="*/ 65362 w 474584"/>
                      <a:gd name="connsiteY2" fmla="*/ 585612 h 631777"/>
                      <a:gd name="connsiteX3" fmla="*/ 446362 w 474584"/>
                      <a:gd name="connsiteY3" fmla="*/ 373945 h 631777"/>
                      <a:gd name="connsiteX4" fmla="*/ 446362 w 474584"/>
                      <a:gd name="connsiteY4" fmla="*/ 0 h 631777"/>
                      <a:gd name="connsiteX0" fmla="*/ 161550 w 474584"/>
                      <a:gd name="connsiteY0" fmla="*/ 643886 h 643886"/>
                      <a:gd name="connsiteX1" fmla="*/ 22217 w 474584"/>
                      <a:gd name="connsiteY1" fmla="*/ 505604 h 643886"/>
                      <a:gd name="connsiteX2" fmla="*/ 65362 w 474584"/>
                      <a:gd name="connsiteY2" fmla="*/ 585612 h 643886"/>
                      <a:gd name="connsiteX3" fmla="*/ 446362 w 474584"/>
                      <a:gd name="connsiteY3" fmla="*/ 373945 h 643886"/>
                      <a:gd name="connsiteX4" fmla="*/ 446362 w 474584"/>
                      <a:gd name="connsiteY4" fmla="*/ 0 h 643886"/>
                      <a:gd name="connsiteX0" fmla="*/ 161550 w 474584"/>
                      <a:gd name="connsiteY0" fmla="*/ 643886 h 643886"/>
                      <a:gd name="connsiteX1" fmla="*/ 22217 w 474584"/>
                      <a:gd name="connsiteY1" fmla="*/ 505604 h 643886"/>
                      <a:gd name="connsiteX2" fmla="*/ 65362 w 474584"/>
                      <a:gd name="connsiteY2" fmla="*/ 585612 h 643886"/>
                      <a:gd name="connsiteX3" fmla="*/ 446362 w 474584"/>
                      <a:gd name="connsiteY3" fmla="*/ 373945 h 643886"/>
                      <a:gd name="connsiteX4" fmla="*/ 446362 w 474584"/>
                      <a:gd name="connsiteY4" fmla="*/ 0 h 643886"/>
                      <a:gd name="connsiteX0" fmla="*/ 173010 w 486044"/>
                      <a:gd name="connsiteY0" fmla="*/ 643886 h 643886"/>
                      <a:gd name="connsiteX1" fmla="*/ 18632 w 486044"/>
                      <a:gd name="connsiteY1" fmla="*/ 470228 h 643886"/>
                      <a:gd name="connsiteX2" fmla="*/ 76822 w 486044"/>
                      <a:gd name="connsiteY2" fmla="*/ 585612 h 643886"/>
                      <a:gd name="connsiteX3" fmla="*/ 457822 w 486044"/>
                      <a:gd name="connsiteY3" fmla="*/ 373945 h 643886"/>
                      <a:gd name="connsiteX4" fmla="*/ 457822 w 486044"/>
                      <a:gd name="connsiteY4" fmla="*/ 0 h 643886"/>
                      <a:gd name="connsiteX0" fmla="*/ 173693 w 486727"/>
                      <a:gd name="connsiteY0" fmla="*/ 643886 h 643886"/>
                      <a:gd name="connsiteX1" fmla="*/ 19315 w 486727"/>
                      <a:gd name="connsiteY1" fmla="*/ 470228 h 643886"/>
                      <a:gd name="connsiteX2" fmla="*/ 77505 w 486727"/>
                      <a:gd name="connsiteY2" fmla="*/ 585612 h 643886"/>
                      <a:gd name="connsiteX3" fmla="*/ 458505 w 486727"/>
                      <a:gd name="connsiteY3" fmla="*/ 373945 h 643886"/>
                      <a:gd name="connsiteX4" fmla="*/ 458505 w 486727"/>
                      <a:gd name="connsiteY4" fmla="*/ 0 h 643886"/>
                      <a:gd name="connsiteX0" fmla="*/ 173693 w 486727"/>
                      <a:gd name="connsiteY0" fmla="*/ 643886 h 643886"/>
                      <a:gd name="connsiteX1" fmla="*/ 19315 w 486727"/>
                      <a:gd name="connsiteY1" fmla="*/ 470228 h 643886"/>
                      <a:gd name="connsiteX2" fmla="*/ 77505 w 486727"/>
                      <a:gd name="connsiteY2" fmla="*/ 585612 h 643886"/>
                      <a:gd name="connsiteX3" fmla="*/ 458505 w 486727"/>
                      <a:gd name="connsiteY3" fmla="*/ 373945 h 643886"/>
                      <a:gd name="connsiteX4" fmla="*/ 458505 w 486727"/>
                      <a:gd name="connsiteY4" fmla="*/ 0 h 643886"/>
                      <a:gd name="connsiteX0" fmla="*/ 173693 w 486727"/>
                      <a:gd name="connsiteY0" fmla="*/ 643886 h 643886"/>
                      <a:gd name="connsiteX1" fmla="*/ 19315 w 486727"/>
                      <a:gd name="connsiteY1" fmla="*/ 470228 h 643886"/>
                      <a:gd name="connsiteX2" fmla="*/ 77505 w 486727"/>
                      <a:gd name="connsiteY2" fmla="*/ 585612 h 643886"/>
                      <a:gd name="connsiteX3" fmla="*/ 458505 w 486727"/>
                      <a:gd name="connsiteY3" fmla="*/ 373945 h 643886"/>
                      <a:gd name="connsiteX4" fmla="*/ 458505 w 486727"/>
                      <a:gd name="connsiteY4" fmla="*/ 0 h 643886"/>
                      <a:gd name="connsiteX0" fmla="*/ 173693 w 486727"/>
                      <a:gd name="connsiteY0" fmla="*/ 643886 h 643886"/>
                      <a:gd name="connsiteX1" fmla="*/ 19315 w 486727"/>
                      <a:gd name="connsiteY1" fmla="*/ 470228 h 643886"/>
                      <a:gd name="connsiteX2" fmla="*/ 77505 w 486727"/>
                      <a:gd name="connsiteY2" fmla="*/ 585612 h 643886"/>
                      <a:gd name="connsiteX3" fmla="*/ 458505 w 486727"/>
                      <a:gd name="connsiteY3" fmla="*/ 373945 h 643886"/>
                      <a:gd name="connsiteX4" fmla="*/ 458505 w 486727"/>
                      <a:gd name="connsiteY4" fmla="*/ 0 h 643886"/>
                      <a:gd name="connsiteX0" fmla="*/ 173693 w 486727"/>
                      <a:gd name="connsiteY0" fmla="*/ 643886 h 643886"/>
                      <a:gd name="connsiteX1" fmla="*/ 19315 w 486727"/>
                      <a:gd name="connsiteY1" fmla="*/ 470228 h 643886"/>
                      <a:gd name="connsiteX2" fmla="*/ 77505 w 486727"/>
                      <a:gd name="connsiteY2" fmla="*/ 585612 h 643886"/>
                      <a:gd name="connsiteX3" fmla="*/ 458505 w 486727"/>
                      <a:gd name="connsiteY3" fmla="*/ 373945 h 643886"/>
                      <a:gd name="connsiteX4" fmla="*/ 458505 w 486727"/>
                      <a:gd name="connsiteY4" fmla="*/ 0 h 643886"/>
                      <a:gd name="connsiteX0" fmla="*/ 167383 w 452195"/>
                      <a:gd name="connsiteY0" fmla="*/ 643886 h 643886"/>
                      <a:gd name="connsiteX1" fmla="*/ 13005 w 452195"/>
                      <a:gd name="connsiteY1" fmla="*/ 470228 h 643886"/>
                      <a:gd name="connsiteX2" fmla="*/ 71195 w 452195"/>
                      <a:gd name="connsiteY2" fmla="*/ 585612 h 643886"/>
                      <a:gd name="connsiteX3" fmla="*/ 216792 w 452195"/>
                      <a:gd name="connsiteY3" fmla="*/ 345305 h 643886"/>
                      <a:gd name="connsiteX4" fmla="*/ 452195 w 452195"/>
                      <a:gd name="connsiteY4" fmla="*/ 0 h 643886"/>
                      <a:gd name="connsiteX0" fmla="*/ 167383 w 452195"/>
                      <a:gd name="connsiteY0" fmla="*/ 643886 h 643886"/>
                      <a:gd name="connsiteX1" fmla="*/ 13005 w 452195"/>
                      <a:gd name="connsiteY1" fmla="*/ 470228 h 643886"/>
                      <a:gd name="connsiteX2" fmla="*/ 71195 w 452195"/>
                      <a:gd name="connsiteY2" fmla="*/ 585612 h 643886"/>
                      <a:gd name="connsiteX3" fmla="*/ 216792 w 452195"/>
                      <a:gd name="connsiteY3" fmla="*/ 345305 h 643886"/>
                      <a:gd name="connsiteX4" fmla="*/ 452195 w 452195"/>
                      <a:gd name="connsiteY4" fmla="*/ 0 h 643886"/>
                      <a:gd name="connsiteX0" fmla="*/ 167383 w 452195"/>
                      <a:gd name="connsiteY0" fmla="*/ 643886 h 643886"/>
                      <a:gd name="connsiteX1" fmla="*/ 13005 w 452195"/>
                      <a:gd name="connsiteY1" fmla="*/ 470228 h 643886"/>
                      <a:gd name="connsiteX2" fmla="*/ 71195 w 452195"/>
                      <a:gd name="connsiteY2" fmla="*/ 585612 h 643886"/>
                      <a:gd name="connsiteX3" fmla="*/ 216792 w 452195"/>
                      <a:gd name="connsiteY3" fmla="*/ 345305 h 643886"/>
                      <a:gd name="connsiteX4" fmla="*/ 452195 w 452195"/>
                      <a:gd name="connsiteY4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451003 w 451003"/>
                      <a:gd name="connsiteY4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85338 w 451003"/>
                      <a:gd name="connsiteY4" fmla="*/ 131112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85338 w 451003"/>
                      <a:gd name="connsiteY4" fmla="*/ 131112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85338 w 451003"/>
                      <a:gd name="connsiteY4" fmla="*/ 131112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85338 w 451003"/>
                      <a:gd name="connsiteY4" fmla="*/ 131112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39272 w 451003"/>
                      <a:gd name="connsiteY4" fmla="*/ 247961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239272 w 451003"/>
                      <a:gd name="connsiteY4" fmla="*/ 247961 h 643886"/>
                      <a:gd name="connsiteX5" fmla="*/ 451003 w 451003"/>
                      <a:gd name="connsiteY5" fmla="*/ 0 h 643886"/>
                      <a:gd name="connsiteX0" fmla="*/ 166191 w 451003"/>
                      <a:gd name="connsiteY0" fmla="*/ 643886 h 643886"/>
                      <a:gd name="connsiteX1" fmla="*/ 11813 w 451003"/>
                      <a:gd name="connsiteY1" fmla="*/ 470228 h 643886"/>
                      <a:gd name="connsiteX2" fmla="*/ 70003 w 451003"/>
                      <a:gd name="connsiteY2" fmla="*/ 585612 h 643886"/>
                      <a:gd name="connsiteX3" fmla="*/ 150050 w 451003"/>
                      <a:gd name="connsiteY3" fmla="*/ 412813 h 643886"/>
                      <a:gd name="connsiteX4" fmla="*/ 155068 w 451003"/>
                      <a:gd name="connsiteY4" fmla="*/ 460507 h 643886"/>
                      <a:gd name="connsiteX5" fmla="*/ 451003 w 451003"/>
                      <a:gd name="connsiteY5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50137 w 451090"/>
                      <a:gd name="connsiteY4" fmla="*/ 412813 h 643886"/>
                      <a:gd name="connsiteX5" fmla="*/ 155155 w 451090"/>
                      <a:gd name="connsiteY5" fmla="*/ 460507 h 643886"/>
                      <a:gd name="connsiteX6" fmla="*/ 451090 w 451090"/>
                      <a:gd name="connsiteY6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50137 w 451090"/>
                      <a:gd name="connsiteY4" fmla="*/ 412813 h 643886"/>
                      <a:gd name="connsiteX5" fmla="*/ 155155 w 451090"/>
                      <a:gd name="connsiteY5" fmla="*/ 460507 h 643886"/>
                      <a:gd name="connsiteX6" fmla="*/ 451090 w 451090"/>
                      <a:gd name="connsiteY6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50137 w 451090"/>
                      <a:gd name="connsiteY4" fmla="*/ 412813 h 643886"/>
                      <a:gd name="connsiteX5" fmla="*/ 155155 w 451090"/>
                      <a:gd name="connsiteY5" fmla="*/ 460507 h 643886"/>
                      <a:gd name="connsiteX6" fmla="*/ 451090 w 451090"/>
                      <a:gd name="connsiteY6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14351 w 451090"/>
                      <a:gd name="connsiteY4" fmla="*/ 398683 h 643886"/>
                      <a:gd name="connsiteX5" fmla="*/ 155155 w 451090"/>
                      <a:gd name="connsiteY5" fmla="*/ 460507 h 643886"/>
                      <a:gd name="connsiteX6" fmla="*/ 451090 w 451090"/>
                      <a:gd name="connsiteY6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55155 w 451090"/>
                      <a:gd name="connsiteY4" fmla="*/ 460507 h 643886"/>
                      <a:gd name="connsiteX5" fmla="*/ 451090 w 451090"/>
                      <a:gd name="connsiteY5" fmla="*/ 0 h 643886"/>
                      <a:gd name="connsiteX0" fmla="*/ 166278 w 451090"/>
                      <a:gd name="connsiteY0" fmla="*/ 643886 h 643886"/>
                      <a:gd name="connsiteX1" fmla="*/ 11900 w 451090"/>
                      <a:gd name="connsiteY1" fmla="*/ 470228 h 643886"/>
                      <a:gd name="connsiteX2" fmla="*/ 70090 w 451090"/>
                      <a:gd name="connsiteY2" fmla="*/ 585612 h 643886"/>
                      <a:gd name="connsiteX3" fmla="*/ 155355 w 451090"/>
                      <a:gd name="connsiteY3" fmla="*/ 407079 h 643886"/>
                      <a:gd name="connsiteX4" fmla="*/ 155155 w 451090"/>
                      <a:gd name="connsiteY4" fmla="*/ 460507 h 643886"/>
                      <a:gd name="connsiteX5" fmla="*/ 451090 w 451090"/>
                      <a:gd name="connsiteY5" fmla="*/ 0 h 643886"/>
                      <a:gd name="connsiteX0" fmla="*/ 167114 w 451926"/>
                      <a:gd name="connsiteY0" fmla="*/ 643886 h 643886"/>
                      <a:gd name="connsiteX1" fmla="*/ 12736 w 451926"/>
                      <a:gd name="connsiteY1" fmla="*/ 470228 h 643886"/>
                      <a:gd name="connsiteX2" fmla="*/ 70926 w 451926"/>
                      <a:gd name="connsiteY2" fmla="*/ 585612 h 643886"/>
                      <a:gd name="connsiteX3" fmla="*/ 202690 w 451926"/>
                      <a:gd name="connsiteY3" fmla="*/ 376379 h 643886"/>
                      <a:gd name="connsiteX4" fmla="*/ 155991 w 451926"/>
                      <a:gd name="connsiteY4" fmla="*/ 460507 h 643886"/>
                      <a:gd name="connsiteX5" fmla="*/ 451926 w 451926"/>
                      <a:gd name="connsiteY5" fmla="*/ 0 h 643886"/>
                      <a:gd name="connsiteX0" fmla="*/ 167114 w 451926"/>
                      <a:gd name="connsiteY0" fmla="*/ 643886 h 643886"/>
                      <a:gd name="connsiteX1" fmla="*/ 12736 w 451926"/>
                      <a:gd name="connsiteY1" fmla="*/ 470228 h 643886"/>
                      <a:gd name="connsiteX2" fmla="*/ 70926 w 451926"/>
                      <a:gd name="connsiteY2" fmla="*/ 585612 h 643886"/>
                      <a:gd name="connsiteX3" fmla="*/ 202690 w 451926"/>
                      <a:gd name="connsiteY3" fmla="*/ 376379 h 643886"/>
                      <a:gd name="connsiteX4" fmla="*/ 155991 w 451926"/>
                      <a:gd name="connsiteY4" fmla="*/ 460507 h 643886"/>
                      <a:gd name="connsiteX5" fmla="*/ 451926 w 451926"/>
                      <a:gd name="connsiteY5" fmla="*/ 0 h 643886"/>
                      <a:gd name="connsiteX0" fmla="*/ 167114 w 451926"/>
                      <a:gd name="connsiteY0" fmla="*/ 643886 h 643886"/>
                      <a:gd name="connsiteX1" fmla="*/ 12736 w 451926"/>
                      <a:gd name="connsiteY1" fmla="*/ 470228 h 643886"/>
                      <a:gd name="connsiteX2" fmla="*/ 70926 w 451926"/>
                      <a:gd name="connsiteY2" fmla="*/ 585612 h 643886"/>
                      <a:gd name="connsiteX3" fmla="*/ 202690 w 451926"/>
                      <a:gd name="connsiteY3" fmla="*/ 376379 h 643886"/>
                      <a:gd name="connsiteX4" fmla="*/ 155991 w 451926"/>
                      <a:gd name="connsiteY4" fmla="*/ 460507 h 643886"/>
                      <a:gd name="connsiteX5" fmla="*/ 381025 w 451926"/>
                      <a:gd name="connsiteY5" fmla="*/ 392227 h 643886"/>
                      <a:gd name="connsiteX6" fmla="*/ 451926 w 451926"/>
                      <a:gd name="connsiteY6" fmla="*/ 0 h 643886"/>
                      <a:gd name="connsiteX0" fmla="*/ 167114 w 451926"/>
                      <a:gd name="connsiteY0" fmla="*/ 643886 h 643886"/>
                      <a:gd name="connsiteX1" fmla="*/ 12736 w 451926"/>
                      <a:gd name="connsiteY1" fmla="*/ 470228 h 643886"/>
                      <a:gd name="connsiteX2" fmla="*/ 70926 w 451926"/>
                      <a:gd name="connsiteY2" fmla="*/ 585612 h 643886"/>
                      <a:gd name="connsiteX3" fmla="*/ 202690 w 451926"/>
                      <a:gd name="connsiteY3" fmla="*/ 376379 h 643886"/>
                      <a:gd name="connsiteX4" fmla="*/ 155991 w 451926"/>
                      <a:gd name="connsiteY4" fmla="*/ 460507 h 643886"/>
                      <a:gd name="connsiteX5" fmla="*/ 381025 w 451926"/>
                      <a:gd name="connsiteY5" fmla="*/ 392227 h 643886"/>
                      <a:gd name="connsiteX6" fmla="*/ 451926 w 451926"/>
                      <a:gd name="connsiteY6" fmla="*/ 0 h 643886"/>
                      <a:gd name="connsiteX0" fmla="*/ 167114 w 388289"/>
                      <a:gd name="connsiteY0" fmla="*/ 460282 h 460282"/>
                      <a:gd name="connsiteX1" fmla="*/ 12736 w 388289"/>
                      <a:gd name="connsiteY1" fmla="*/ 286624 h 460282"/>
                      <a:gd name="connsiteX2" fmla="*/ 70926 w 388289"/>
                      <a:gd name="connsiteY2" fmla="*/ 402008 h 460282"/>
                      <a:gd name="connsiteX3" fmla="*/ 202690 w 388289"/>
                      <a:gd name="connsiteY3" fmla="*/ 192775 h 460282"/>
                      <a:gd name="connsiteX4" fmla="*/ 155991 w 388289"/>
                      <a:gd name="connsiteY4" fmla="*/ 276903 h 460282"/>
                      <a:gd name="connsiteX5" fmla="*/ 381025 w 388289"/>
                      <a:gd name="connsiteY5" fmla="*/ 208623 h 460282"/>
                      <a:gd name="connsiteX6" fmla="*/ 227734 w 388289"/>
                      <a:gd name="connsiteY6" fmla="*/ 0 h 460282"/>
                      <a:gd name="connsiteX0" fmla="*/ 179755 w 400930"/>
                      <a:gd name="connsiteY0" fmla="*/ 460282 h 460282"/>
                      <a:gd name="connsiteX1" fmla="*/ 25377 w 400930"/>
                      <a:gd name="connsiteY1" fmla="*/ 286624 h 460282"/>
                      <a:gd name="connsiteX2" fmla="*/ 29728 w 400930"/>
                      <a:gd name="connsiteY2" fmla="*/ 372633 h 460282"/>
                      <a:gd name="connsiteX3" fmla="*/ 215331 w 400930"/>
                      <a:gd name="connsiteY3" fmla="*/ 192775 h 460282"/>
                      <a:gd name="connsiteX4" fmla="*/ 168632 w 400930"/>
                      <a:gd name="connsiteY4" fmla="*/ 276903 h 460282"/>
                      <a:gd name="connsiteX5" fmla="*/ 393666 w 400930"/>
                      <a:gd name="connsiteY5" fmla="*/ 208623 h 460282"/>
                      <a:gd name="connsiteX6" fmla="*/ 240375 w 400930"/>
                      <a:gd name="connsiteY6" fmla="*/ 0 h 460282"/>
                      <a:gd name="connsiteX0" fmla="*/ 180584 w 401759"/>
                      <a:gd name="connsiteY0" fmla="*/ 460282 h 460282"/>
                      <a:gd name="connsiteX1" fmla="*/ 26206 w 401759"/>
                      <a:gd name="connsiteY1" fmla="*/ 286624 h 460282"/>
                      <a:gd name="connsiteX2" fmla="*/ 30557 w 401759"/>
                      <a:gd name="connsiteY2" fmla="*/ 372633 h 460282"/>
                      <a:gd name="connsiteX3" fmla="*/ 216160 w 401759"/>
                      <a:gd name="connsiteY3" fmla="*/ 192775 h 460282"/>
                      <a:gd name="connsiteX4" fmla="*/ 169461 w 401759"/>
                      <a:gd name="connsiteY4" fmla="*/ 276903 h 460282"/>
                      <a:gd name="connsiteX5" fmla="*/ 394495 w 401759"/>
                      <a:gd name="connsiteY5" fmla="*/ 208623 h 460282"/>
                      <a:gd name="connsiteX6" fmla="*/ 241204 w 401759"/>
                      <a:gd name="connsiteY6" fmla="*/ 0 h 460282"/>
                      <a:gd name="connsiteX0" fmla="*/ 153497 w 374672"/>
                      <a:gd name="connsiteY0" fmla="*/ 460282 h 460282"/>
                      <a:gd name="connsiteX1" fmla="*/ 81592 w 374672"/>
                      <a:gd name="connsiteY1" fmla="*/ 295682 h 460282"/>
                      <a:gd name="connsiteX2" fmla="*/ 3470 w 374672"/>
                      <a:gd name="connsiteY2" fmla="*/ 372633 h 460282"/>
                      <a:gd name="connsiteX3" fmla="*/ 189073 w 374672"/>
                      <a:gd name="connsiteY3" fmla="*/ 192775 h 460282"/>
                      <a:gd name="connsiteX4" fmla="*/ 142374 w 374672"/>
                      <a:gd name="connsiteY4" fmla="*/ 276903 h 460282"/>
                      <a:gd name="connsiteX5" fmla="*/ 367408 w 374672"/>
                      <a:gd name="connsiteY5" fmla="*/ 208623 h 460282"/>
                      <a:gd name="connsiteX6" fmla="*/ 214117 w 374672"/>
                      <a:gd name="connsiteY6" fmla="*/ 0 h 460282"/>
                      <a:gd name="connsiteX0" fmla="*/ 167376 w 388551"/>
                      <a:gd name="connsiteY0" fmla="*/ 460282 h 460282"/>
                      <a:gd name="connsiteX1" fmla="*/ 95471 w 388551"/>
                      <a:gd name="connsiteY1" fmla="*/ 295682 h 460282"/>
                      <a:gd name="connsiteX2" fmla="*/ 17349 w 388551"/>
                      <a:gd name="connsiteY2" fmla="*/ 372633 h 460282"/>
                      <a:gd name="connsiteX3" fmla="*/ 202952 w 388551"/>
                      <a:gd name="connsiteY3" fmla="*/ 192775 h 460282"/>
                      <a:gd name="connsiteX4" fmla="*/ 156253 w 388551"/>
                      <a:gd name="connsiteY4" fmla="*/ 276903 h 460282"/>
                      <a:gd name="connsiteX5" fmla="*/ 381287 w 388551"/>
                      <a:gd name="connsiteY5" fmla="*/ 208623 h 460282"/>
                      <a:gd name="connsiteX6" fmla="*/ 227996 w 388551"/>
                      <a:gd name="connsiteY6" fmla="*/ 0 h 460282"/>
                      <a:gd name="connsiteX0" fmla="*/ 167376 w 388551"/>
                      <a:gd name="connsiteY0" fmla="*/ 460282 h 460282"/>
                      <a:gd name="connsiteX1" fmla="*/ 95471 w 388551"/>
                      <a:gd name="connsiteY1" fmla="*/ 295682 h 460282"/>
                      <a:gd name="connsiteX2" fmla="*/ 17349 w 388551"/>
                      <a:gd name="connsiteY2" fmla="*/ 372633 h 460282"/>
                      <a:gd name="connsiteX3" fmla="*/ 202952 w 388551"/>
                      <a:gd name="connsiteY3" fmla="*/ 192775 h 460282"/>
                      <a:gd name="connsiteX4" fmla="*/ 156253 w 388551"/>
                      <a:gd name="connsiteY4" fmla="*/ 276903 h 460282"/>
                      <a:gd name="connsiteX5" fmla="*/ 381287 w 388551"/>
                      <a:gd name="connsiteY5" fmla="*/ 208623 h 460282"/>
                      <a:gd name="connsiteX6" fmla="*/ 227996 w 388551"/>
                      <a:gd name="connsiteY6" fmla="*/ 0 h 460282"/>
                      <a:gd name="connsiteX0" fmla="*/ 167376 w 388551"/>
                      <a:gd name="connsiteY0" fmla="*/ 460282 h 460282"/>
                      <a:gd name="connsiteX1" fmla="*/ 95471 w 388551"/>
                      <a:gd name="connsiteY1" fmla="*/ 295682 h 460282"/>
                      <a:gd name="connsiteX2" fmla="*/ 17349 w 388551"/>
                      <a:gd name="connsiteY2" fmla="*/ 372633 h 460282"/>
                      <a:gd name="connsiteX3" fmla="*/ 202952 w 388551"/>
                      <a:gd name="connsiteY3" fmla="*/ 192775 h 460282"/>
                      <a:gd name="connsiteX4" fmla="*/ 156253 w 388551"/>
                      <a:gd name="connsiteY4" fmla="*/ 276903 h 460282"/>
                      <a:gd name="connsiteX5" fmla="*/ 381287 w 388551"/>
                      <a:gd name="connsiteY5" fmla="*/ 208623 h 460282"/>
                      <a:gd name="connsiteX6" fmla="*/ 227996 w 388551"/>
                      <a:gd name="connsiteY6" fmla="*/ 0 h 460282"/>
                      <a:gd name="connsiteX0" fmla="*/ 119668 w 388551"/>
                      <a:gd name="connsiteY0" fmla="*/ 460433 h 460433"/>
                      <a:gd name="connsiteX1" fmla="*/ 95471 w 388551"/>
                      <a:gd name="connsiteY1" fmla="*/ 295682 h 460433"/>
                      <a:gd name="connsiteX2" fmla="*/ 17349 w 388551"/>
                      <a:gd name="connsiteY2" fmla="*/ 372633 h 460433"/>
                      <a:gd name="connsiteX3" fmla="*/ 202952 w 388551"/>
                      <a:gd name="connsiteY3" fmla="*/ 192775 h 460433"/>
                      <a:gd name="connsiteX4" fmla="*/ 156253 w 388551"/>
                      <a:gd name="connsiteY4" fmla="*/ 276903 h 460433"/>
                      <a:gd name="connsiteX5" fmla="*/ 381287 w 388551"/>
                      <a:gd name="connsiteY5" fmla="*/ 208623 h 460433"/>
                      <a:gd name="connsiteX6" fmla="*/ 227996 w 388551"/>
                      <a:gd name="connsiteY6" fmla="*/ 0 h 460433"/>
                      <a:gd name="connsiteX0" fmla="*/ 122352 w 391235"/>
                      <a:gd name="connsiteY0" fmla="*/ 460433 h 460433"/>
                      <a:gd name="connsiteX1" fmla="*/ 98155 w 391235"/>
                      <a:gd name="connsiteY1" fmla="*/ 295682 h 460433"/>
                      <a:gd name="connsiteX2" fmla="*/ 20033 w 391235"/>
                      <a:gd name="connsiteY2" fmla="*/ 372633 h 460433"/>
                      <a:gd name="connsiteX3" fmla="*/ 205636 w 391235"/>
                      <a:gd name="connsiteY3" fmla="*/ 192775 h 460433"/>
                      <a:gd name="connsiteX4" fmla="*/ 158937 w 391235"/>
                      <a:gd name="connsiteY4" fmla="*/ 276903 h 460433"/>
                      <a:gd name="connsiteX5" fmla="*/ 383971 w 391235"/>
                      <a:gd name="connsiteY5" fmla="*/ 208623 h 460433"/>
                      <a:gd name="connsiteX6" fmla="*/ 230680 w 391235"/>
                      <a:gd name="connsiteY6" fmla="*/ 0 h 460433"/>
                      <a:gd name="connsiteX0" fmla="*/ 152851 w 421734"/>
                      <a:gd name="connsiteY0" fmla="*/ 460433 h 460433"/>
                      <a:gd name="connsiteX1" fmla="*/ 128654 w 421734"/>
                      <a:gd name="connsiteY1" fmla="*/ 295682 h 460433"/>
                      <a:gd name="connsiteX2" fmla="*/ 50532 w 421734"/>
                      <a:gd name="connsiteY2" fmla="*/ 372633 h 460433"/>
                      <a:gd name="connsiteX3" fmla="*/ 236135 w 421734"/>
                      <a:gd name="connsiteY3" fmla="*/ 192775 h 460433"/>
                      <a:gd name="connsiteX4" fmla="*/ 189436 w 421734"/>
                      <a:gd name="connsiteY4" fmla="*/ 276903 h 460433"/>
                      <a:gd name="connsiteX5" fmla="*/ 414470 w 421734"/>
                      <a:gd name="connsiteY5" fmla="*/ 208623 h 460433"/>
                      <a:gd name="connsiteX6" fmla="*/ 261179 w 421734"/>
                      <a:gd name="connsiteY6" fmla="*/ 0 h 460433"/>
                      <a:gd name="connsiteX0" fmla="*/ 152851 w 305997"/>
                      <a:gd name="connsiteY0" fmla="*/ 460433 h 460433"/>
                      <a:gd name="connsiteX1" fmla="*/ 128654 w 305997"/>
                      <a:gd name="connsiteY1" fmla="*/ 295682 h 460433"/>
                      <a:gd name="connsiteX2" fmla="*/ 50532 w 305997"/>
                      <a:gd name="connsiteY2" fmla="*/ 372633 h 460433"/>
                      <a:gd name="connsiteX3" fmla="*/ 236135 w 305997"/>
                      <a:gd name="connsiteY3" fmla="*/ 192775 h 460433"/>
                      <a:gd name="connsiteX4" fmla="*/ 189436 w 305997"/>
                      <a:gd name="connsiteY4" fmla="*/ 276903 h 460433"/>
                      <a:gd name="connsiteX5" fmla="*/ 291750 w 305997"/>
                      <a:gd name="connsiteY5" fmla="*/ 114496 h 460433"/>
                      <a:gd name="connsiteX6" fmla="*/ 261179 w 305997"/>
                      <a:gd name="connsiteY6" fmla="*/ 0 h 460433"/>
                      <a:gd name="connsiteX0" fmla="*/ 152851 w 282086"/>
                      <a:gd name="connsiteY0" fmla="*/ 460433 h 460433"/>
                      <a:gd name="connsiteX1" fmla="*/ 128654 w 282086"/>
                      <a:gd name="connsiteY1" fmla="*/ 295682 h 460433"/>
                      <a:gd name="connsiteX2" fmla="*/ 50532 w 282086"/>
                      <a:gd name="connsiteY2" fmla="*/ 372633 h 460433"/>
                      <a:gd name="connsiteX3" fmla="*/ 236135 w 282086"/>
                      <a:gd name="connsiteY3" fmla="*/ 192775 h 460433"/>
                      <a:gd name="connsiteX4" fmla="*/ 189436 w 282086"/>
                      <a:gd name="connsiteY4" fmla="*/ 276903 h 460433"/>
                      <a:gd name="connsiteX5" fmla="*/ 262058 w 282086"/>
                      <a:gd name="connsiteY5" fmla="*/ 151973 h 460433"/>
                      <a:gd name="connsiteX6" fmla="*/ 261179 w 282086"/>
                      <a:gd name="connsiteY6" fmla="*/ 0 h 460433"/>
                      <a:gd name="connsiteX0" fmla="*/ 152851 w 343709"/>
                      <a:gd name="connsiteY0" fmla="*/ 460433 h 460433"/>
                      <a:gd name="connsiteX1" fmla="*/ 128654 w 343709"/>
                      <a:gd name="connsiteY1" fmla="*/ 295682 h 460433"/>
                      <a:gd name="connsiteX2" fmla="*/ 50532 w 343709"/>
                      <a:gd name="connsiteY2" fmla="*/ 372633 h 460433"/>
                      <a:gd name="connsiteX3" fmla="*/ 236135 w 343709"/>
                      <a:gd name="connsiteY3" fmla="*/ 192775 h 460433"/>
                      <a:gd name="connsiteX4" fmla="*/ 189436 w 343709"/>
                      <a:gd name="connsiteY4" fmla="*/ 276903 h 460433"/>
                      <a:gd name="connsiteX5" fmla="*/ 262058 w 343709"/>
                      <a:gd name="connsiteY5" fmla="*/ 151973 h 460433"/>
                      <a:gd name="connsiteX6" fmla="*/ 343709 w 343709"/>
                      <a:gd name="connsiteY6" fmla="*/ 102683 h 460433"/>
                      <a:gd name="connsiteX7" fmla="*/ 261179 w 343709"/>
                      <a:gd name="connsiteY7" fmla="*/ 0 h 460433"/>
                      <a:gd name="connsiteX0" fmla="*/ 152851 w 343709"/>
                      <a:gd name="connsiteY0" fmla="*/ 460433 h 460433"/>
                      <a:gd name="connsiteX1" fmla="*/ 128654 w 343709"/>
                      <a:gd name="connsiteY1" fmla="*/ 295682 h 460433"/>
                      <a:gd name="connsiteX2" fmla="*/ 50532 w 343709"/>
                      <a:gd name="connsiteY2" fmla="*/ 372633 h 460433"/>
                      <a:gd name="connsiteX3" fmla="*/ 236135 w 343709"/>
                      <a:gd name="connsiteY3" fmla="*/ 192775 h 460433"/>
                      <a:gd name="connsiteX4" fmla="*/ 189436 w 343709"/>
                      <a:gd name="connsiteY4" fmla="*/ 276903 h 460433"/>
                      <a:gd name="connsiteX5" fmla="*/ 262058 w 343709"/>
                      <a:gd name="connsiteY5" fmla="*/ 151973 h 460433"/>
                      <a:gd name="connsiteX6" fmla="*/ 343709 w 343709"/>
                      <a:gd name="connsiteY6" fmla="*/ 102683 h 460433"/>
                      <a:gd name="connsiteX7" fmla="*/ 261179 w 343709"/>
                      <a:gd name="connsiteY7" fmla="*/ 0 h 460433"/>
                      <a:gd name="connsiteX0" fmla="*/ 152851 w 343709"/>
                      <a:gd name="connsiteY0" fmla="*/ 460433 h 460433"/>
                      <a:gd name="connsiteX1" fmla="*/ 128654 w 343709"/>
                      <a:gd name="connsiteY1" fmla="*/ 295682 h 460433"/>
                      <a:gd name="connsiteX2" fmla="*/ 50532 w 343709"/>
                      <a:gd name="connsiteY2" fmla="*/ 372633 h 460433"/>
                      <a:gd name="connsiteX3" fmla="*/ 236135 w 343709"/>
                      <a:gd name="connsiteY3" fmla="*/ 192775 h 460433"/>
                      <a:gd name="connsiteX4" fmla="*/ 189436 w 343709"/>
                      <a:gd name="connsiteY4" fmla="*/ 276903 h 460433"/>
                      <a:gd name="connsiteX5" fmla="*/ 262058 w 343709"/>
                      <a:gd name="connsiteY5" fmla="*/ 151973 h 460433"/>
                      <a:gd name="connsiteX6" fmla="*/ 343709 w 343709"/>
                      <a:gd name="connsiteY6" fmla="*/ 102683 h 460433"/>
                      <a:gd name="connsiteX7" fmla="*/ 261179 w 343709"/>
                      <a:gd name="connsiteY7" fmla="*/ 0 h 460433"/>
                      <a:gd name="connsiteX0" fmla="*/ 152851 w 360046"/>
                      <a:gd name="connsiteY0" fmla="*/ 460433 h 460433"/>
                      <a:gd name="connsiteX1" fmla="*/ 128654 w 360046"/>
                      <a:gd name="connsiteY1" fmla="*/ 295682 h 460433"/>
                      <a:gd name="connsiteX2" fmla="*/ 50532 w 360046"/>
                      <a:gd name="connsiteY2" fmla="*/ 372633 h 460433"/>
                      <a:gd name="connsiteX3" fmla="*/ 236135 w 360046"/>
                      <a:gd name="connsiteY3" fmla="*/ 192775 h 460433"/>
                      <a:gd name="connsiteX4" fmla="*/ 189436 w 360046"/>
                      <a:gd name="connsiteY4" fmla="*/ 276903 h 460433"/>
                      <a:gd name="connsiteX5" fmla="*/ 262058 w 360046"/>
                      <a:gd name="connsiteY5" fmla="*/ 151973 h 460433"/>
                      <a:gd name="connsiteX6" fmla="*/ 343709 w 360046"/>
                      <a:gd name="connsiteY6" fmla="*/ 102683 h 460433"/>
                      <a:gd name="connsiteX7" fmla="*/ 261179 w 360046"/>
                      <a:gd name="connsiteY7" fmla="*/ 0 h 460433"/>
                      <a:gd name="connsiteX0" fmla="*/ 152851 w 360046"/>
                      <a:gd name="connsiteY0" fmla="*/ 460433 h 460433"/>
                      <a:gd name="connsiteX1" fmla="*/ 128654 w 360046"/>
                      <a:gd name="connsiteY1" fmla="*/ 295682 h 460433"/>
                      <a:gd name="connsiteX2" fmla="*/ 50532 w 360046"/>
                      <a:gd name="connsiteY2" fmla="*/ 372633 h 460433"/>
                      <a:gd name="connsiteX3" fmla="*/ 236135 w 360046"/>
                      <a:gd name="connsiteY3" fmla="*/ 192775 h 460433"/>
                      <a:gd name="connsiteX4" fmla="*/ 189436 w 360046"/>
                      <a:gd name="connsiteY4" fmla="*/ 276903 h 460433"/>
                      <a:gd name="connsiteX5" fmla="*/ 262058 w 360046"/>
                      <a:gd name="connsiteY5" fmla="*/ 151973 h 460433"/>
                      <a:gd name="connsiteX6" fmla="*/ 343709 w 360046"/>
                      <a:gd name="connsiteY6" fmla="*/ 102683 h 460433"/>
                      <a:gd name="connsiteX7" fmla="*/ 261179 w 360046"/>
                      <a:gd name="connsiteY7" fmla="*/ 0 h 460433"/>
                      <a:gd name="connsiteX0" fmla="*/ 152851 w 363018"/>
                      <a:gd name="connsiteY0" fmla="*/ 460433 h 460433"/>
                      <a:gd name="connsiteX1" fmla="*/ 128654 w 363018"/>
                      <a:gd name="connsiteY1" fmla="*/ 295682 h 460433"/>
                      <a:gd name="connsiteX2" fmla="*/ 50532 w 363018"/>
                      <a:gd name="connsiteY2" fmla="*/ 372633 h 460433"/>
                      <a:gd name="connsiteX3" fmla="*/ 236135 w 363018"/>
                      <a:gd name="connsiteY3" fmla="*/ 192775 h 460433"/>
                      <a:gd name="connsiteX4" fmla="*/ 189436 w 363018"/>
                      <a:gd name="connsiteY4" fmla="*/ 276903 h 460433"/>
                      <a:gd name="connsiteX5" fmla="*/ 308557 w 363018"/>
                      <a:gd name="connsiteY5" fmla="*/ 121273 h 460433"/>
                      <a:gd name="connsiteX6" fmla="*/ 343709 w 363018"/>
                      <a:gd name="connsiteY6" fmla="*/ 102683 h 460433"/>
                      <a:gd name="connsiteX7" fmla="*/ 261179 w 363018"/>
                      <a:gd name="connsiteY7" fmla="*/ 0 h 460433"/>
                      <a:gd name="connsiteX0" fmla="*/ 152851 w 353497"/>
                      <a:gd name="connsiteY0" fmla="*/ 460433 h 460433"/>
                      <a:gd name="connsiteX1" fmla="*/ 128654 w 353497"/>
                      <a:gd name="connsiteY1" fmla="*/ 295682 h 460433"/>
                      <a:gd name="connsiteX2" fmla="*/ 50532 w 353497"/>
                      <a:gd name="connsiteY2" fmla="*/ 372633 h 460433"/>
                      <a:gd name="connsiteX3" fmla="*/ 236135 w 353497"/>
                      <a:gd name="connsiteY3" fmla="*/ 192775 h 460433"/>
                      <a:gd name="connsiteX4" fmla="*/ 189436 w 353497"/>
                      <a:gd name="connsiteY4" fmla="*/ 276903 h 460433"/>
                      <a:gd name="connsiteX5" fmla="*/ 308557 w 353497"/>
                      <a:gd name="connsiteY5" fmla="*/ 121273 h 460433"/>
                      <a:gd name="connsiteX6" fmla="*/ 270971 w 353497"/>
                      <a:gd name="connsiteY6" fmla="*/ 157824 h 460433"/>
                      <a:gd name="connsiteX7" fmla="*/ 261179 w 353497"/>
                      <a:gd name="connsiteY7" fmla="*/ 0 h 460433"/>
                      <a:gd name="connsiteX0" fmla="*/ 152851 w 366969"/>
                      <a:gd name="connsiteY0" fmla="*/ 460433 h 460433"/>
                      <a:gd name="connsiteX1" fmla="*/ 128654 w 366969"/>
                      <a:gd name="connsiteY1" fmla="*/ 295682 h 460433"/>
                      <a:gd name="connsiteX2" fmla="*/ 50532 w 366969"/>
                      <a:gd name="connsiteY2" fmla="*/ 372633 h 460433"/>
                      <a:gd name="connsiteX3" fmla="*/ 236135 w 366969"/>
                      <a:gd name="connsiteY3" fmla="*/ 192775 h 460433"/>
                      <a:gd name="connsiteX4" fmla="*/ 189436 w 366969"/>
                      <a:gd name="connsiteY4" fmla="*/ 276903 h 460433"/>
                      <a:gd name="connsiteX5" fmla="*/ 308557 w 366969"/>
                      <a:gd name="connsiteY5" fmla="*/ 121273 h 460433"/>
                      <a:gd name="connsiteX6" fmla="*/ 270971 w 366969"/>
                      <a:gd name="connsiteY6" fmla="*/ 157824 h 460433"/>
                      <a:gd name="connsiteX7" fmla="*/ 261179 w 366969"/>
                      <a:gd name="connsiteY7" fmla="*/ 0 h 460433"/>
                      <a:gd name="connsiteX0" fmla="*/ 152851 w 366969"/>
                      <a:gd name="connsiteY0" fmla="*/ 460433 h 460433"/>
                      <a:gd name="connsiteX1" fmla="*/ 128654 w 366969"/>
                      <a:gd name="connsiteY1" fmla="*/ 295682 h 460433"/>
                      <a:gd name="connsiteX2" fmla="*/ 50532 w 366969"/>
                      <a:gd name="connsiteY2" fmla="*/ 372633 h 460433"/>
                      <a:gd name="connsiteX3" fmla="*/ 236135 w 366969"/>
                      <a:gd name="connsiteY3" fmla="*/ 192775 h 460433"/>
                      <a:gd name="connsiteX4" fmla="*/ 189436 w 366969"/>
                      <a:gd name="connsiteY4" fmla="*/ 276903 h 460433"/>
                      <a:gd name="connsiteX5" fmla="*/ 308557 w 366969"/>
                      <a:gd name="connsiteY5" fmla="*/ 121273 h 460433"/>
                      <a:gd name="connsiteX6" fmla="*/ 270971 w 366969"/>
                      <a:gd name="connsiteY6" fmla="*/ 157824 h 460433"/>
                      <a:gd name="connsiteX7" fmla="*/ 261179 w 366969"/>
                      <a:gd name="connsiteY7" fmla="*/ 0 h 460433"/>
                      <a:gd name="connsiteX0" fmla="*/ 152851 w 400643"/>
                      <a:gd name="connsiteY0" fmla="*/ 460433 h 460433"/>
                      <a:gd name="connsiteX1" fmla="*/ 128654 w 400643"/>
                      <a:gd name="connsiteY1" fmla="*/ 295682 h 460433"/>
                      <a:gd name="connsiteX2" fmla="*/ 50532 w 400643"/>
                      <a:gd name="connsiteY2" fmla="*/ 372633 h 460433"/>
                      <a:gd name="connsiteX3" fmla="*/ 236135 w 400643"/>
                      <a:gd name="connsiteY3" fmla="*/ 192775 h 460433"/>
                      <a:gd name="connsiteX4" fmla="*/ 189436 w 400643"/>
                      <a:gd name="connsiteY4" fmla="*/ 276903 h 460433"/>
                      <a:gd name="connsiteX5" fmla="*/ 308557 w 400643"/>
                      <a:gd name="connsiteY5" fmla="*/ 121273 h 460433"/>
                      <a:gd name="connsiteX6" fmla="*/ 270971 w 400643"/>
                      <a:gd name="connsiteY6" fmla="*/ 157824 h 460433"/>
                      <a:gd name="connsiteX7" fmla="*/ 261179 w 400643"/>
                      <a:gd name="connsiteY7" fmla="*/ 0 h 460433"/>
                      <a:gd name="connsiteX0" fmla="*/ 152851 w 400643"/>
                      <a:gd name="connsiteY0" fmla="*/ 460433 h 460433"/>
                      <a:gd name="connsiteX1" fmla="*/ 128654 w 400643"/>
                      <a:gd name="connsiteY1" fmla="*/ 295682 h 460433"/>
                      <a:gd name="connsiteX2" fmla="*/ 50532 w 400643"/>
                      <a:gd name="connsiteY2" fmla="*/ 372633 h 460433"/>
                      <a:gd name="connsiteX3" fmla="*/ 236135 w 400643"/>
                      <a:gd name="connsiteY3" fmla="*/ 192775 h 460433"/>
                      <a:gd name="connsiteX4" fmla="*/ 189436 w 400643"/>
                      <a:gd name="connsiteY4" fmla="*/ 276903 h 460433"/>
                      <a:gd name="connsiteX5" fmla="*/ 308557 w 400643"/>
                      <a:gd name="connsiteY5" fmla="*/ 121273 h 460433"/>
                      <a:gd name="connsiteX6" fmla="*/ 270971 w 400643"/>
                      <a:gd name="connsiteY6" fmla="*/ 157824 h 460433"/>
                      <a:gd name="connsiteX7" fmla="*/ 261179 w 400643"/>
                      <a:gd name="connsiteY7" fmla="*/ 0 h 460433"/>
                      <a:gd name="connsiteX0" fmla="*/ 152851 w 400643"/>
                      <a:gd name="connsiteY0" fmla="*/ 460433 h 460433"/>
                      <a:gd name="connsiteX1" fmla="*/ 128654 w 400643"/>
                      <a:gd name="connsiteY1" fmla="*/ 295682 h 460433"/>
                      <a:gd name="connsiteX2" fmla="*/ 50532 w 400643"/>
                      <a:gd name="connsiteY2" fmla="*/ 372633 h 460433"/>
                      <a:gd name="connsiteX3" fmla="*/ 236135 w 400643"/>
                      <a:gd name="connsiteY3" fmla="*/ 192775 h 460433"/>
                      <a:gd name="connsiteX4" fmla="*/ 189436 w 400643"/>
                      <a:gd name="connsiteY4" fmla="*/ 276903 h 460433"/>
                      <a:gd name="connsiteX5" fmla="*/ 308557 w 400643"/>
                      <a:gd name="connsiteY5" fmla="*/ 121273 h 460433"/>
                      <a:gd name="connsiteX6" fmla="*/ 270971 w 400643"/>
                      <a:gd name="connsiteY6" fmla="*/ 157824 h 460433"/>
                      <a:gd name="connsiteX7" fmla="*/ 261179 w 400643"/>
                      <a:gd name="connsiteY7" fmla="*/ 0 h 460433"/>
                      <a:gd name="connsiteX0" fmla="*/ 152851 w 368401"/>
                      <a:gd name="connsiteY0" fmla="*/ 460433 h 460433"/>
                      <a:gd name="connsiteX1" fmla="*/ 128654 w 368401"/>
                      <a:gd name="connsiteY1" fmla="*/ 295682 h 460433"/>
                      <a:gd name="connsiteX2" fmla="*/ 50532 w 368401"/>
                      <a:gd name="connsiteY2" fmla="*/ 372633 h 460433"/>
                      <a:gd name="connsiteX3" fmla="*/ 236135 w 368401"/>
                      <a:gd name="connsiteY3" fmla="*/ 192775 h 460433"/>
                      <a:gd name="connsiteX4" fmla="*/ 189436 w 368401"/>
                      <a:gd name="connsiteY4" fmla="*/ 276903 h 460433"/>
                      <a:gd name="connsiteX5" fmla="*/ 308557 w 368401"/>
                      <a:gd name="connsiteY5" fmla="*/ 121273 h 460433"/>
                      <a:gd name="connsiteX6" fmla="*/ 270971 w 368401"/>
                      <a:gd name="connsiteY6" fmla="*/ 157824 h 460433"/>
                      <a:gd name="connsiteX7" fmla="*/ 261179 w 368401"/>
                      <a:gd name="connsiteY7" fmla="*/ 0 h 460433"/>
                      <a:gd name="connsiteX0" fmla="*/ 152851 w 418340"/>
                      <a:gd name="connsiteY0" fmla="*/ 473812 h 473812"/>
                      <a:gd name="connsiteX1" fmla="*/ 128654 w 418340"/>
                      <a:gd name="connsiteY1" fmla="*/ 309061 h 473812"/>
                      <a:gd name="connsiteX2" fmla="*/ 50532 w 418340"/>
                      <a:gd name="connsiteY2" fmla="*/ 386012 h 473812"/>
                      <a:gd name="connsiteX3" fmla="*/ 236135 w 418340"/>
                      <a:gd name="connsiteY3" fmla="*/ 206154 h 473812"/>
                      <a:gd name="connsiteX4" fmla="*/ 189436 w 418340"/>
                      <a:gd name="connsiteY4" fmla="*/ 290282 h 473812"/>
                      <a:gd name="connsiteX5" fmla="*/ 308557 w 418340"/>
                      <a:gd name="connsiteY5" fmla="*/ 134652 h 473812"/>
                      <a:gd name="connsiteX6" fmla="*/ 345623 w 418340"/>
                      <a:gd name="connsiteY6" fmla="*/ 135170 h 473812"/>
                      <a:gd name="connsiteX7" fmla="*/ 261179 w 418340"/>
                      <a:gd name="connsiteY7" fmla="*/ 13379 h 473812"/>
                      <a:gd name="connsiteX0" fmla="*/ 152851 w 419651"/>
                      <a:gd name="connsiteY0" fmla="*/ 473812 h 473812"/>
                      <a:gd name="connsiteX1" fmla="*/ 128654 w 419651"/>
                      <a:gd name="connsiteY1" fmla="*/ 309061 h 473812"/>
                      <a:gd name="connsiteX2" fmla="*/ 50532 w 419651"/>
                      <a:gd name="connsiteY2" fmla="*/ 386012 h 473812"/>
                      <a:gd name="connsiteX3" fmla="*/ 236135 w 419651"/>
                      <a:gd name="connsiteY3" fmla="*/ 206154 h 473812"/>
                      <a:gd name="connsiteX4" fmla="*/ 189436 w 419651"/>
                      <a:gd name="connsiteY4" fmla="*/ 290282 h 473812"/>
                      <a:gd name="connsiteX5" fmla="*/ 308557 w 419651"/>
                      <a:gd name="connsiteY5" fmla="*/ 134652 h 473812"/>
                      <a:gd name="connsiteX6" fmla="*/ 345623 w 419651"/>
                      <a:gd name="connsiteY6" fmla="*/ 135170 h 473812"/>
                      <a:gd name="connsiteX7" fmla="*/ 261179 w 419651"/>
                      <a:gd name="connsiteY7" fmla="*/ 13379 h 473812"/>
                      <a:gd name="connsiteX0" fmla="*/ 152851 w 419651"/>
                      <a:gd name="connsiteY0" fmla="*/ 473812 h 473812"/>
                      <a:gd name="connsiteX1" fmla="*/ 128654 w 419651"/>
                      <a:gd name="connsiteY1" fmla="*/ 309061 h 473812"/>
                      <a:gd name="connsiteX2" fmla="*/ 50532 w 419651"/>
                      <a:gd name="connsiteY2" fmla="*/ 386012 h 473812"/>
                      <a:gd name="connsiteX3" fmla="*/ 236135 w 419651"/>
                      <a:gd name="connsiteY3" fmla="*/ 206154 h 473812"/>
                      <a:gd name="connsiteX4" fmla="*/ 189436 w 419651"/>
                      <a:gd name="connsiteY4" fmla="*/ 290282 h 473812"/>
                      <a:gd name="connsiteX5" fmla="*/ 308557 w 419651"/>
                      <a:gd name="connsiteY5" fmla="*/ 134652 h 473812"/>
                      <a:gd name="connsiteX6" fmla="*/ 345623 w 419651"/>
                      <a:gd name="connsiteY6" fmla="*/ 135170 h 473812"/>
                      <a:gd name="connsiteX7" fmla="*/ 261179 w 419651"/>
                      <a:gd name="connsiteY7" fmla="*/ 13379 h 473812"/>
                      <a:gd name="connsiteX0" fmla="*/ 152851 w 431373"/>
                      <a:gd name="connsiteY0" fmla="*/ 473812 h 473812"/>
                      <a:gd name="connsiteX1" fmla="*/ 128654 w 431373"/>
                      <a:gd name="connsiteY1" fmla="*/ 309061 h 473812"/>
                      <a:gd name="connsiteX2" fmla="*/ 50532 w 431373"/>
                      <a:gd name="connsiteY2" fmla="*/ 386012 h 473812"/>
                      <a:gd name="connsiteX3" fmla="*/ 236135 w 431373"/>
                      <a:gd name="connsiteY3" fmla="*/ 206154 h 473812"/>
                      <a:gd name="connsiteX4" fmla="*/ 189436 w 431373"/>
                      <a:gd name="connsiteY4" fmla="*/ 290282 h 473812"/>
                      <a:gd name="connsiteX5" fmla="*/ 347840 w 431373"/>
                      <a:gd name="connsiteY5" fmla="*/ 249694 h 473812"/>
                      <a:gd name="connsiteX6" fmla="*/ 345623 w 431373"/>
                      <a:gd name="connsiteY6" fmla="*/ 135170 h 473812"/>
                      <a:gd name="connsiteX7" fmla="*/ 261179 w 431373"/>
                      <a:gd name="connsiteY7" fmla="*/ 13379 h 473812"/>
                      <a:gd name="connsiteX0" fmla="*/ 152851 w 381930"/>
                      <a:gd name="connsiteY0" fmla="*/ 540033 h 540033"/>
                      <a:gd name="connsiteX1" fmla="*/ 128654 w 381930"/>
                      <a:gd name="connsiteY1" fmla="*/ 375282 h 540033"/>
                      <a:gd name="connsiteX2" fmla="*/ 50532 w 381930"/>
                      <a:gd name="connsiteY2" fmla="*/ 452233 h 540033"/>
                      <a:gd name="connsiteX3" fmla="*/ 236135 w 381930"/>
                      <a:gd name="connsiteY3" fmla="*/ 272375 h 540033"/>
                      <a:gd name="connsiteX4" fmla="*/ 189436 w 381930"/>
                      <a:gd name="connsiteY4" fmla="*/ 356503 h 540033"/>
                      <a:gd name="connsiteX5" fmla="*/ 347840 w 381930"/>
                      <a:gd name="connsiteY5" fmla="*/ 315915 h 540033"/>
                      <a:gd name="connsiteX6" fmla="*/ 249234 w 381930"/>
                      <a:gd name="connsiteY6" fmla="*/ 95638 h 540033"/>
                      <a:gd name="connsiteX7" fmla="*/ 261179 w 381930"/>
                      <a:gd name="connsiteY7" fmla="*/ 79600 h 540033"/>
                      <a:gd name="connsiteX0" fmla="*/ 152851 w 381930"/>
                      <a:gd name="connsiteY0" fmla="*/ 540033 h 540033"/>
                      <a:gd name="connsiteX1" fmla="*/ 128654 w 381930"/>
                      <a:gd name="connsiteY1" fmla="*/ 375282 h 540033"/>
                      <a:gd name="connsiteX2" fmla="*/ 50532 w 381930"/>
                      <a:gd name="connsiteY2" fmla="*/ 452233 h 540033"/>
                      <a:gd name="connsiteX3" fmla="*/ 236135 w 381930"/>
                      <a:gd name="connsiteY3" fmla="*/ 272375 h 540033"/>
                      <a:gd name="connsiteX4" fmla="*/ 189436 w 381930"/>
                      <a:gd name="connsiteY4" fmla="*/ 356503 h 540033"/>
                      <a:gd name="connsiteX5" fmla="*/ 347840 w 381930"/>
                      <a:gd name="connsiteY5" fmla="*/ 315915 h 540033"/>
                      <a:gd name="connsiteX6" fmla="*/ 249234 w 381930"/>
                      <a:gd name="connsiteY6" fmla="*/ 95638 h 540033"/>
                      <a:gd name="connsiteX7" fmla="*/ 261179 w 381930"/>
                      <a:gd name="connsiteY7" fmla="*/ 79600 h 540033"/>
                      <a:gd name="connsiteX0" fmla="*/ 152851 w 365044"/>
                      <a:gd name="connsiteY0" fmla="*/ 540033 h 540033"/>
                      <a:gd name="connsiteX1" fmla="*/ 128654 w 365044"/>
                      <a:gd name="connsiteY1" fmla="*/ 375282 h 540033"/>
                      <a:gd name="connsiteX2" fmla="*/ 50532 w 365044"/>
                      <a:gd name="connsiteY2" fmla="*/ 452233 h 540033"/>
                      <a:gd name="connsiteX3" fmla="*/ 236135 w 365044"/>
                      <a:gd name="connsiteY3" fmla="*/ 272375 h 540033"/>
                      <a:gd name="connsiteX4" fmla="*/ 189436 w 365044"/>
                      <a:gd name="connsiteY4" fmla="*/ 356503 h 540033"/>
                      <a:gd name="connsiteX5" fmla="*/ 347840 w 365044"/>
                      <a:gd name="connsiteY5" fmla="*/ 315915 h 540033"/>
                      <a:gd name="connsiteX6" fmla="*/ 249234 w 365044"/>
                      <a:gd name="connsiteY6" fmla="*/ 95638 h 540033"/>
                      <a:gd name="connsiteX7" fmla="*/ 261179 w 365044"/>
                      <a:gd name="connsiteY7" fmla="*/ 79600 h 540033"/>
                      <a:gd name="connsiteX0" fmla="*/ 152851 w 347840"/>
                      <a:gd name="connsiteY0" fmla="*/ 540033 h 540033"/>
                      <a:gd name="connsiteX1" fmla="*/ 128654 w 347840"/>
                      <a:gd name="connsiteY1" fmla="*/ 375282 h 540033"/>
                      <a:gd name="connsiteX2" fmla="*/ 50532 w 347840"/>
                      <a:gd name="connsiteY2" fmla="*/ 452233 h 540033"/>
                      <a:gd name="connsiteX3" fmla="*/ 236135 w 347840"/>
                      <a:gd name="connsiteY3" fmla="*/ 272375 h 540033"/>
                      <a:gd name="connsiteX4" fmla="*/ 189436 w 347840"/>
                      <a:gd name="connsiteY4" fmla="*/ 356503 h 540033"/>
                      <a:gd name="connsiteX5" fmla="*/ 347840 w 347840"/>
                      <a:gd name="connsiteY5" fmla="*/ 315915 h 540033"/>
                      <a:gd name="connsiteX6" fmla="*/ 249234 w 347840"/>
                      <a:gd name="connsiteY6" fmla="*/ 95638 h 540033"/>
                      <a:gd name="connsiteX7" fmla="*/ 261179 w 347840"/>
                      <a:gd name="connsiteY7" fmla="*/ 79600 h 540033"/>
                      <a:gd name="connsiteX0" fmla="*/ 152851 w 347840"/>
                      <a:gd name="connsiteY0" fmla="*/ 540033 h 540033"/>
                      <a:gd name="connsiteX1" fmla="*/ 128654 w 347840"/>
                      <a:gd name="connsiteY1" fmla="*/ 375282 h 540033"/>
                      <a:gd name="connsiteX2" fmla="*/ 50532 w 347840"/>
                      <a:gd name="connsiteY2" fmla="*/ 452233 h 540033"/>
                      <a:gd name="connsiteX3" fmla="*/ 236135 w 347840"/>
                      <a:gd name="connsiteY3" fmla="*/ 272375 h 540033"/>
                      <a:gd name="connsiteX4" fmla="*/ 189436 w 347840"/>
                      <a:gd name="connsiteY4" fmla="*/ 356503 h 540033"/>
                      <a:gd name="connsiteX5" fmla="*/ 347840 w 347840"/>
                      <a:gd name="connsiteY5" fmla="*/ 315915 h 540033"/>
                      <a:gd name="connsiteX6" fmla="*/ 249234 w 347840"/>
                      <a:gd name="connsiteY6" fmla="*/ 95638 h 540033"/>
                      <a:gd name="connsiteX7" fmla="*/ 261179 w 347840"/>
                      <a:gd name="connsiteY7" fmla="*/ 79600 h 540033"/>
                      <a:gd name="connsiteX0" fmla="*/ 152851 w 359915"/>
                      <a:gd name="connsiteY0" fmla="*/ 540033 h 540033"/>
                      <a:gd name="connsiteX1" fmla="*/ 128654 w 359915"/>
                      <a:gd name="connsiteY1" fmla="*/ 375282 h 540033"/>
                      <a:gd name="connsiteX2" fmla="*/ 50532 w 359915"/>
                      <a:gd name="connsiteY2" fmla="*/ 452233 h 540033"/>
                      <a:gd name="connsiteX3" fmla="*/ 236135 w 359915"/>
                      <a:gd name="connsiteY3" fmla="*/ 272375 h 540033"/>
                      <a:gd name="connsiteX4" fmla="*/ 189436 w 359915"/>
                      <a:gd name="connsiteY4" fmla="*/ 356503 h 540033"/>
                      <a:gd name="connsiteX5" fmla="*/ 347840 w 359915"/>
                      <a:gd name="connsiteY5" fmla="*/ 315915 h 540033"/>
                      <a:gd name="connsiteX6" fmla="*/ 249234 w 359915"/>
                      <a:gd name="connsiteY6" fmla="*/ 95638 h 540033"/>
                      <a:gd name="connsiteX7" fmla="*/ 261179 w 359915"/>
                      <a:gd name="connsiteY7" fmla="*/ 79600 h 540033"/>
                      <a:gd name="connsiteX0" fmla="*/ 152851 w 351852"/>
                      <a:gd name="connsiteY0" fmla="*/ 540033 h 540033"/>
                      <a:gd name="connsiteX1" fmla="*/ 128654 w 351852"/>
                      <a:gd name="connsiteY1" fmla="*/ 375282 h 540033"/>
                      <a:gd name="connsiteX2" fmla="*/ 50532 w 351852"/>
                      <a:gd name="connsiteY2" fmla="*/ 452233 h 540033"/>
                      <a:gd name="connsiteX3" fmla="*/ 236135 w 351852"/>
                      <a:gd name="connsiteY3" fmla="*/ 272375 h 540033"/>
                      <a:gd name="connsiteX4" fmla="*/ 189436 w 351852"/>
                      <a:gd name="connsiteY4" fmla="*/ 356503 h 540033"/>
                      <a:gd name="connsiteX5" fmla="*/ 338940 w 351852"/>
                      <a:gd name="connsiteY5" fmla="*/ 231011 h 540033"/>
                      <a:gd name="connsiteX6" fmla="*/ 249234 w 351852"/>
                      <a:gd name="connsiteY6" fmla="*/ 95638 h 540033"/>
                      <a:gd name="connsiteX7" fmla="*/ 261179 w 351852"/>
                      <a:gd name="connsiteY7" fmla="*/ 79600 h 540033"/>
                      <a:gd name="connsiteX0" fmla="*/ 152851 w 357459"/>
                      <a:gd name="connsiteY0" fmla="*/ 540033 h 540033"/>
                      <a:gd name="connsiteX1" fmla="*/ 128654 w 357459"/>
                      <a:gd name="connsiteY1" fmla="*/ 375282 h 540033"/>
                      <a:gd name="connsiteX2" fmla="*/ 50532 w 357459"/>
                      <a:gd name="connsiteY2" fmla="*/ 452233 h 540033"/>
                      <a:gd name="connsiteX3" fmla="*/ 236135 w 357459"/>
                      <a:gd name="connsiteY3" fmla="*/ 272375 h 540033"/>
                      <a:gd name="connsiteX4" fmla="*/ 189436 w 357459"/>
                      <a:gd name="connsiteY4" fmla="*/ 356503 h 540033"/>
                      <a:gd name="connsiteX5" fmla="*/ 345141 w 357459"/>
                      <a:gd name="connsiteY5" fmla="*/ 216377 h 540033"/>
                      <a:gd name="connsiteX6" fmla="*/ 249234 w 357459"/>
                      <a:gd name="connsiteY6" fmla="*/ 95638 h 540033"/>
                      <a:gd name="connsiteX7" fmla="*/ 261179 w 357459"/>
                      <a:gd name="connsiteY7" fmla="*/ 79600 h 540033"/>
                      <a:gd name="connsiteX0" fmla="*/ 152851 w 357459"/>
                      <a:gd name="connsiteY0" fmla="*/ 460433 h 460433"/>
                      <a:gd name="connsiteX1" fmla="*/ 128654 w 357459"/>
                      <a:gd name="connsiteY1" fmla="*/ 295682 h 460433"/>
                      <a:gd name="connsiteX2" fmla="*/ 50532 w 357459"/>
                      <a:gd name="connsiteY2" fmla="*/ 372633 h 460433"/>
                      <a:gd name="connsiteX3" fmla="*/ 236135 w 357459"/>
                      <a:gd name="connsiteY3" fmla="*/ 192775 h 460433"/>
                      <a:gd name="connsiteX4" fmla="*/ 189436 w 357459"/>
                      <a:gd name="connsiteY4" fmla="*/ 276903 h 460433"/>
                      <a:gd name="connsiteX5" fmla="*/ 345141 w 357459"/>
                      <a:gd name="connsiteY5" fmla="*/ 136777 h 460433"/>
                      <a:gd name="connsiteX6" fmla="*/ 261179 w 357459"/>
                      <a:gd name="connsiteY6" fmla="*/ 0 h 460433"/>
                      <a:gd name="connsiteX0" fmla="*/ 152851 w 357459"/>
                      <a:gd name="connsiteY0" fmla="*/ 323656 h 323656"/>
                      <a:gd name="connsiteX1" fmla="*/ 128654 w 357459"/>
                      <a:gd name="connsiteY1" fmla="*/ 158905 h 323656"/>
                      <a:gd name="connsiteX2" fmla="*/ 50532 w 357459"/>
                      <a:gd name="connsiteY2" fmla="*/ 235856 h 323656"/>
                      <a:gd name="connsiteX3" fmla="*/ 236135 w 357459"/>
                      <a:gd name="connsiteY3" fmla="*/ 55998 h 323656"/>
                      <a:gd name="connsiteX4" fmla="*/ 189436 w 357459"/>
                      <a:gd name="connsiteY4" fmla="*/ 140126 h 323656"/>
                      <a:gd name="connsiteX5" fmla="*/ 345141 w 357459"/>
                      <a:gd name="connsiteY5" fmla="*/ 0 h 323656"/>
                      <a:gd name="connsiteX0" fmla="*/ 152851 w 357459"/>
                      <a:gd name="connsiteY0" fmla="*/ 323656 h 323656"/>
                      <a:gd name="connsiteX1" fmla="*/ 128654 w 357459"/>
                      <a:gd name="connsiteY1" fmla="*/ 158905 h 323656"/>
                      <a:gd name="connsiteX2" fmla="*/ 50532 w 357459"/>
                      <a:gd name="connsiteY2" fmla="*/ 235856 h 323656"/>
                      <a:gd name="connsiteX3" fmla="*/ 236135 w 357459"/>
                      <a:gd name="connsiteY3" fmla="*/ 55998 h 323656"/>
                      <a:gd name="connsiteX4" fmla="*/ 189436 w 357459"/>
                      <a:gd name="connsiteY4" fmla="*/ 140126 h 323656"/>
                      <a:gd name="connsiteX5" fmla="*/ 345141 w 357459"/>
                      <a:gd name="connsiteY5" fmla="*/ 0 h 323656"/>
                      <a:gd name="connsiteX0" fmla="*/ 138835 w 343443"/>
                      <a:gd name="connsiteY0" fmla="*/ 323656 h 323656"/>
                      <a:gd name="connsiteX1" fmla="*/ 114638 w 343443"/>
                      <a:gd name="connsiteY1" fmla="*/ 158905 h 323656"/>
                      <a:gd name="connsiteX2" fmla="*/ 36516 w 343443"/>
                      <a:gd name="connsiteY2" fmla="*/ 235856 h 323656"/>
                      <a:gd name="connsiteX3" fmla="*/ 222119 w 343443"/>
                      <a:gd name="connsiteY3" fmla="*/ 55998 h 323656"/>
                      <a:gd name="connsiteX4" fmla="*/ 175420 w 343443"/>
                      <a:gd name="connsiteY4" fmla="*/ 140126 h 323656"/>
                      <a:gd name="connsiteX5" fmla="*/ 331125 w 343443"/>
                      <a:gd name="connsiteY5" fmla="*/ 0 h 323656"/>
                      <a:gd name="connsiteX0" fmla="*/ 136196 w 340804"/>
                      <a:gd name="connsiteY0" fmla="*/ 323656 h 323656"/>
                      <a:gd name="connsiteX1" fmla="*/ 111999 w 340804"/>
                      <a:gd name="connsiteY1" fmla="*/ 158905 h 323656"/>
                      <a:gd name="connsiteX2" fmla="*/ 33877 w 340804"/>
                      <a:gd name="connsiteY2" fmla="*/ 235856 h 323656"/>
                      <a:gd name="connsiteX3" fmla="*/ 219480 w 340804"/>
                      <a:gd name="connsiteY3" fmla="*/ 55998 h 323656"/>
                      <a:gd name="connsiteX4" fmla="*/ 172781 w 340804"/>
                      <a:gd name="connsiteY4" fmla="*/ 140126 h 323656"/>
                      <a:gd name="connsiteX5" fmla="*/ 328486 w 340804"/>
                      <a:gd name="connsiteY5" fmla="*/ 0 h 323656"/>
                      <a:gd name="connsiteX0" fmla="*/ 136196 w 340804"/>
                      <a:gd name="connsiteY0" fmla="*/ 323656 h 323656"/>
                      <a:gd name="connsiteX1" fmla="*/ 111999 w 340804"/>
                      <a:gd name="connsiteY1" fmla="*/ 158905 h 323656"/>
                      <a:gd name="connsiteX2" fmla="*/ 33877 w 340804"/>
                      <a:gd name="connsiteY2" fmla="*/ 235856 h 323656"/>
                      <a:gd name="connsiteX3" fmla="*/ 219480 w 340804"/>
                      <a:gd name="connsiteY3" fmla="*/ 55998 h 323656"/>
                      <a:gd name="connsiteX4" fmla="*/ 172781 w 340804"/>
                      <a:gd name="connsiteY4" fmla="*/ 140126 h 323656"/>
                      <a:gd name="connsiteX5" fmla="*/ 328486 w 340804"/>
                      <a:gd name="connsiteY5" fmla="*/ 0 h 323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0804" h="323656">
                        <a:moveTo>
                          <a:pt x="136196" y="323656"/>
                        </a:moveTo>
                        <a:cubicBezTo>
                          <a:pt x="101161" y="248650"/>
                          <a:pt x="158957" y="241335"/>
                          <a:pt x="111999" y="158905"/>
                        </a:cubicBezTo>
                        <a:cubicBezTo>
                          <a:pt x="66382" y="97757"/>
                          <a:pt x="-60070" y="153808"/>
                          <a:pt x="33877" y="235856"/>
                        </a:cubicBezTo>
                        <a:cubicBezTo>
                          <a:pt x="127824" y="317904"/>
                          <a:pt x="364646" y="193055"/>
                          <a:pt x="219480" y="55998"/>
                        </a:cubicBezTo>
                        <a:cubicBezTo>
                          <a:pt x="151573" y="-1710"/>
                          <a:pt x="83164" y="31035"/>
                          <a:pt x="172781" y="140126"/>
                        </a:cubicBezTo>
                        <a:cubicBezTo>
                          <a:pt x="288901" y="248199"/>
                          <a:pt x="373559" y="71528"/>
                          <a:pt x="328486" y="0"/>
                        </a:cubicBezTo>
                      </a:path>
                    </a:pathLst>
                  </a:custGeom>
                  <a:ln w="12700" cmpd="sng">
                    <a:solidFill>
                      <a:srgbClr val="783068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9" name="Group 108"/>
                <p:cNvGrpSpPr>
                  <a:grpSpLocks noChangeAspect="1"/>
                </p:cNvGrpSpPr>
                <p:nvPr/>
              </p:nvGrpSpPr>
              <p:grpSpPr>
                <a:xfrm>
                  <a:off x="5627553" y="4750892"/>
                  <a:ext cx="1111938" cy="982437"/>
                  <a:chOff x="1943844" y="5502709"/>
                  <a:chExt cx="1111938" cy="982437"/>
                </a:xfrm>
              </p:grpSpPr>
              <p:sp>
                <p:nvSpPr>
                  <p:cNvPr id="110" name="Freeform 109"/>
                  <p:cNvSpPr>
                    <a:spLocks noChangeAspect="1"/>
                  </p:cNvSpPr>
                  <p:nvPr/>
                </p:nvSpPr>
                <p:spPr>
                  <a:xfrm rot="4899470">
                    <a:off x="2680101" y="5517876"/>
                    <a:ext cx="88337" cy="115698"/>
                  </a:xfrm>
                  <a:custGeom>
                    <a:avLst/>
                    <a:gdLst>
                      <a:gd name="connsiteX0" fmla="*/ 327862 w 447806"/>
                      <a:gd name="connsiteY0" fmla="*/ 0 h 598243"/>
                      <a:gd name="connsiteX1" fmla="*/ 45640 w 447806"/>
                      <a:gd name="connsiteY1" fmla="*/ 162278 h 598243"/>
                      <a:gd name="connsiteX2" fmla="*/ 38584 w 447806"/>
                      <a:gd name="connsiteY2" fmla="*/ 592667 h 598243"/>
                      <a:gd name="connsiteX3" fmla="*/ 419584 w 447806"/>
                      <a:gd name="connsiteY3" fmla="*/ 381000 h 598243"/>
                      <a:gd name="connsiteX4" fmla="*/ 419584 w 447806"/>
                      <a:gd name="connsiteY4" fmla="*/ 7055 h 598243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381" h="591188">
                        <a:moveTo>
                          <a:pt x="395409" y="4728"/>
                        </a:moveTo>
                        <a:cubicBezTo>
                          <a:pt x="282523" y="1440"/>
                          <a:pt x="108090" y="58409"/>
                          <a:pt x="49215" y="155223"/>
                        </a:cubicBezTo>
                        <a:cubicBezTo>
                          <a:pt x="-9660" y="252037"/>
                          <a:pt x="-20165" y="549158"/>
                          <a:pt x="42159" y="585612"/>
                        </a:cubicBezTo>
                        <a:cubicBezTo>
                          <a:pt x="104483" y="622066"/>
                          <a:pt x="359659" y="471547"/>
                          <a:pt x="423159" y="373945"/>
                        </a:cubicBezTo>
                        <a:cubicBezTo>
                          <a:pt x="486659" y="276343"/>
                          <a:pt x="423159" y="0"/>
                          <a:pt x="423159" y="0"/>
                        </a:cubicBezTo>
                      </a:path>
                    </a:pathLst>
                  </a:cu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1" name="Freeform 110"/>
                  <p:cNvSpPr>
                    <a:spLocks noChangeAspect="1"/>
                  </p:cNvSpPr>
                  <p:nvPr/>
                </p:nvSpPr>
                <p:spPr>
                  <a:xfrm rot="16488569" flipH="1">
                    <a:off x="2953764" y="5510160"/>
                    <a:ext cx="88338" cy="115698"/>
                  </a:xfrm>
                  <a:custGeom>
                    <a:avLst/>
                    <a:gdLst>
                      <a:gd name="connsiteX0" fmla="*/ 327862 w 447806"/>
                      <a:gd name="connsiteY0" fmla="*/ 0 h 598243"/>
                      <a:gd name="connsiteX1" fmla="*/ 45640 w 447806"/>
                      <a:gd name="connsiteY1" fmla="*/ 162278 h 598243"/>
                      <a:gd name="connsiteX2" fmla="*/ 38584 w 447806"/>
                      <a:gd name="connsiteY2" fmla="*/ 592667 h 598243"/>
                      <a:gd name="connsiteX3" fmla="*/ 419584 w 447806"/>
                      <a:gd name="connsiteY3" fmla="*/ 381000 h 598243"/>
                      <a:gd name="connsiteX4" fmla="*/ 419584 w 447806"/>
                      <a:gd name="connsiteY4" fmla="*/ 7055 h 598243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  <a:gd name="connsiteX0" fmla="*/ 395409 w 451381"/>
                      <a:gd name="connsiteY0" fmla="*/ 4728 h 591188"/>
                      <a:gd name="connsiteX1" fmla="*/ 49215 w 451381"/>
                      <a:gd name="connsiteY1" fmla="*/ 155223 h 591188"/>
                      <a:gd name="connsiteX2" fmla="*/ 42159 w 451381"/>
                      <a:gd name="connsiteY2" fmla="*/ 585612 h 591188"/>
                      <a:gd name="connsiteX3" fmla="*/ 423159 w 451381"/>
                      <a:gd name="connsiteY3" fmla="*/ 373945 h 591188"/>
                      <a:gd name="connsiteX4" fmla="*/ 423159 w 451381"/>
                      <a:gd name="connsiteY4" fmla="*/ 0 h 59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381" h="591188">
                        <a:moveTo>
                          <a:pt x="395409" y="4728"/>
                        </a:moveTo>
                        <a:cubicBezTo>
                          <a:pt x="282523" y="1440"/>
                          <a:pt x="108090" y="58409"/>
                          <a:pt x="49215" y="155223"/>
                        </a:cubicBezTo>
                        <a:cubicBezTo>
                          <a:pt x="-9660" y="252037"/>
                          <a:pt x="-20165" y="549158"/>
                          <a:pt x="42159" y="585612"/>
                        </a:cubicBezTo>
                        <a:cubicBezTo>
                          <a:pt x="104483" y="622066"/>
                          <a:pt x="359659" y="471547"/>
                          <a:pt x="423159" y="373945"/>
                        </a:cubicBezTo>
                        <a:cubicBezTo>
                          <a:pt x="486659" y="276343"/>
                          <a:pt x="423159" y="0"/>
                          <a:pt x="423159" y="0"/>
                        </a:cubicBezTo>
                      </a:path>
                    </a:pathLst>
                  </a:cu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>
                    <a:off x="2762271" y="5542609"/>
                    <a:ext cx="202266" cy="312731"/>
                  </a:xfrm>
                  <a:prstGeom prst="ellipse">
                    <a:avLst/>
                  </a:pr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775026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3" name="Straight Connector 112"/>
                  <p:cNvCxnSpPr/>
                  <p:nvPr/>
                </p:nvCxnSpPr>
                <p:spPr>
                  <a:xfrm>
                    <a:off x="2175211" y="5830240"/>
                    <a:ext cx="92385" cy="532759"/>
                  </a:xfrm>
                  <a:prstGeom prst="line">
                    <a:avLst/>
                  </a:pr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4" name="Freeform 113"/>
                  <p:cNvSpPr/>
                  <p:nvPr/>
                </p:nvSpPr>
                <p:spPr>
                  <a:xfrm>
                    <a:off x="2254859" y="6321252"/>
                    <a:ext cx="127056" cy="59635"/>
                  </a:xfrm>
                  <a:custGeom>
                    <a:avLst/>
                    <a:gdLst>
                      <a:gd name="connsiteX0" fmla="*/ 1401 w 286352"/>
                      <a:gd name="connsiteY0" fmla="*/ 59982 h 102649"/>
                      <a:gd name="connsiteX1" fmla="*/ 135964 w 286352"/>
                      <a:gd name="connsiteY1" fmla="*/ 1106 h 102649"/>
                      <a:gd name="connsiteX2" fmla="*/ 270527 w 286352"/>
                      <a:gd name="connsiteY2" fmla="*/ 26339 h 102649"/>
                      <a:gd name="connsiteX3" fmla="*/ 262117 w 286352"/>
                      <a:gd name="connsiteY3" fmla="*/ 85215 h 102649"/>
                      <a:gd name="connsiteX4" fmla="*/ 77093 w 286352"/>
                      <a:gd name="connsiteY4" fmla="*/ 102036 h 102649"/>
                      <a:gd name="connsiteX5" fmla="*/ 1401 w 286352"/>
                      <a:gd name="connsiteY5" fmla="*/ 59982 h 102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6352" h="102649">
                        <a:moveTo>
                          <a:pt x="1401" y="59982"/>
                        </a:moveTo>
                        <a:cubicBezTo>
                          <a:pt x="11213" y="43160"/>
                          <a:pt x="91110" y="6713"/>
                          <a:pt x="135964" y="1106"/>
                        </a:cubicBezTo>
                        <a:cubicBezTo>
                          <a:pt x="180818" y="-4501"/>
                          <a:pt x="249502" y="12321"/>
                          <a:pt x="270527" y="26339"/>
                        </a:cubicBezTo>
                        <a:cubicBezTo>
                          <a:pt x="291553" y="40357"/>
                          <a:pt x="294356" y="72599"/>
                          <a:pt x="262117" y="85215"/>
                        </a:cubicBezTo>
                        <a:cubicBezTo>
                          <a:pt x="229878" y="97831"/>
                          <a:pt x="119144" y="104840"/>
                          <a:pt x="77093" y="102036"/>
                        </a:cubicBezTo>
                        <a:cubicBezTo>
                          <a:pt x="35042" y="99232"/>
                          <a:pt x="-8411" y="76804"/>
                          <a:pt x="1401" y="59982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775026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5" name="Straight Connector 114"/>
                  <p:cNvCxnSpPr/>
                  <p:nvPr/>
                </p:nvCxnSpPr>
                <p:spPr>
                  <a:xfrm rot="547121">
                    <a:off x="2086957" y="5821294"/>
                    <a:ext cx="103131" cy="599004"/>
                  </a:xfrm>
                  <a:prstGeom prst="line">
                    <a:avLst/>
                  </a:pr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Freeform 115"/>
                  <p:cNvSpPr/>
                  <p:nvPr/>
                </p:nvSpPr>
                <p:spPr>
                  <a:xfrm rot="547121">
                    <a:off x="2130483" y="6391139"/>
                    <a:ext cx="127056" cy="59635"/>
                  </a:xfrm>
                  <a:custGeom>
                    <a:avLst/>
                    <a:gdLst>
                      <a:gd name="connsiteX0" fmla="*/ 1401 w 286352"/>
                      <a:gd name="connsiteY0" fmla="*/ 59982 h 102649"/>
                      <a:gd name="connsiteX1" fmla="*/ 135964 w 286352"/>
                      <a:gd name="connsiteY1" fmla="*/ 1106 h 102649"/>
                      <a:gd name="connsiteX2" fmla="*/ 270527 w 286352"/>
                      <a:gd name="connsiteY2" fmla="*/ 26339 h 102649"/>
                      <a:gd name="connsiteX3" fmla="*/ 262117 w 286352"/>
                      <a:gd name="connsiteY3" fmla="*/ 85215 h 102649"/>
                      <a:gd name="connsiteX4" fmla="*/ 77093 w 286352"/>
                      <a:gd name="connsiteY4" fmla="*/ 102036 h 102649"/>
                      <a:gd name="connsiteX5" fmla="*/ 1401 w 286352"/>
                      <a:gd name="connsiteY5" fmla="*/ 59982 h 102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6352" h="102649">
                        <a:moveTo>
                          <a:pt x="1401" y="59982"/>
                        </a:moveTo>
                        <a:cubicBezTo>
                          <a:pt x="11213" y="43160"/>
                          <a:pt x="91110" y="6713"/>
                          <a:pt x="135964" y="1106"/>
                        </a:cubicBezTo>
                        <a:cubicBezTo>
                          <a:pt x="180818" y="-4501"/>
                          <a:pt x="249502" y="12321"/>
                          <a:pt x="270527" y="26339"/>
                        </a:cubicBezTo>
                        <a:cubicBezTo>
                          <a:pt x="291553" y="40357"/>
                          <a:pt x="294356" y="72599"/>
                          <a:pt x="262117" y="85215"/>
                        </a:cubicBezTo>
                        <a:cubicBezTo>
                          <a:pt x="229878" y="97831"/>
                          <a:pt x="119144" y="104840"/>
                          <a:pt x="77093" y="102036"/>
                        </a:cubicBezTo>
                        <a:cubicBezTo>
                          <a:pt x="35042" y="99232"/>
                          <a:pt x="-8411" y="76804"/>
                          <a:pt x="1401" y="59982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775026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7" name="Straight Connector 116"/>
                  <p:cNvCxnSpPr/>
                  <p:nvPr/>
                </p:nvCxnSpPr>
                <p:spPr>
                  <a:xfrm>
                    <a:off x="2667379" y="5849466"/>
                    <a:ext cx="88523" cy="548830"/>
                  </a:xfrm>
                  <a:prstGeom prst="line">
                    <a:avLst/>
                  </a:pr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Freeform 117"/>
                  <p:cNvSpPr/>
                  <p:nvPr/>
                </p:nvSpPr>
                <p:spPr>
                  <a:xfrm>
                    <a:off x="2743165" y="6356549"/>
                    <a:ext cx="127056" cy="59635"/>
                  </a:xfrm>
                  <a:custGeom>
                    <a:avLst/>
                    <a:gdLst>
                      <a:gd name="connsiteX0" fmla="*/ 1401 w 286352"/>
                      <a:gd name="connsiteY0" fmla="*/ 59982 h 102649"/>
                      <a:gd name="connsiteX1" fmla="*/ 135964 w 286352"/>
                      <a:gd name="connsiteY1" fmla="*/ 1106 h 102649"/>
                      <a:gd name="connsiteX2" fmla="*/ 270527 w 286352"/>
                      <a:gd name="connsiteY2" fmla="*/ 26339 h 102649"/>
                      <a:gd name="connsiteX3" fmla="*/ 262117 w 286352"/>
                      <a:gd name="connsiteY3" fmla="*/ 85215 h 102649"/>
                      <a:gd name="connsiteX4" fmla="*/ 77093 w 286352"/>
                      <a:gd name="connsiteY4" fmla="*/ 102036 h 102649"/>
                      <a:gd name="connsiteX5" fmla="*/ 1401 w 286352"/>
                      <a:gd name="connsiteY5" fmla="*/ 59982 h 102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6352" h="102649">
                        <a:moveTo>
                          <a:pt x="1401" y="59982"/>
                        </a:moveTo>
                        <a:cubicBezTo>
                          <a:pt x="11213" y="43160"/>
                          <a:pt x="91110" y="6713"/>
                          <a:pt x="135964" y="1106"/>
                        </a:cubicBezTo>
                        <a:cubicBezTo>
                          <a:pt x="180818" y="-4501"/>
                          <a:pt x="249502" y="12321"/>
                          <a:pt x="270527" y="26339"/>
                        </a:cubicBezTo>
                        <a:cubicBezTo>
                          <a:pt x="291553" y="40357"/>
                          <a:pt x="294356" y="72599"/>
                          <a:pt x="262117" y="85215"/>
                        </a:cubicBezTo>
                        <a:cubicBezTo>
                          <a:pt x="229878" y="97831"/>
                          <a:pt x="119144" y="104840"/>
                          <a:pt x="77093" y="102036"/>
                        </a:cubicBezTo>
                        <a:cubicBezTo>
                          <a:pt x="35042" y="99232"/>
                          <a:pt x="-8411" y="76804"/>
                          <a:pt x="1401" y="59982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775026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/>
                  <p:cNvCxnSpPr/>
                  <p:nvPr/>
                </p:nvCxnSpPr>
                <p:spPr>
                  <a:xfrm rot="375896">
                    <a:off x="2583666" y="5843282"/>
                    <a:ext cx="93905" cy="615075"/>
                  </a:xfrm>
                  <a:prstGeom prst="line">
                    <a:avLst/>
                  </a:pr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Freeform 119"/>
                  <p:cNvSpPr/>
                  <p:nvPr/>
                </p:nvSpPr>
                <p:spPr>
                  <a:xfrm rot="375896">
                    <a:off x="2631992" y="6425511"/>
                    <a:ext cx="127056" cy="59635"/>
                  </a:xfrm>
                  <a:custGeom>
                    <a:avLst/>
                    <a:gdLst>
                      <a:gd name="connsiteX0" fmla="*/ 1401 w 286352"/>
                      <a:gd name="connsiteY0" fmla="*/ 59982 h 102649"/>
                      <a:gd name="connsiteX1" fmla="*/ 135964 w 286352"/>
                      <a:gd name="connsiteY1" fmla="*/ 1106 h 102649"/>
                      <a:gd name="connsiteX2" fmla="*/ 270527 w 286352"/>
                      <a:gd name="connsiteY2" fmla="*/ 26339 h 102649"/>
                      <a:gd name="connsiteX3" fmla="*/ 262117 w 286352"/>
                      <a:gd name="connsiteY3" fmla="*/ 85215 h 102649"/>
                      <a:gd name="connsiteX4" fmla="*/ 77093 w 286352"/>
                      <a:gd name="connsiteY4" fmla="*/ 102036 h 102649"/>
                      <a:gd name="connsiteX5" fmla="*/ 1401 w 286352"/>
                      <a:gd name="connsiteY5" fmla="*/ 59982 h 102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6352" h="102649">
                        <a:moveTo>
                          <a:pt x="1401" y="59982"/>
                        </a:moveTo>
                        <a:cubicBezTo>
                          <a:pt x="11213" y="43160"/>
                          <a:pt x="91110" y="6713"/>
                          <a:pt x="135964" y="1106"/>
                        </a:cubicBezTo>
                        <a:cubicBezTo>
                          <a:pt x="180818" y="-4501"/>
                          <a:pt x="249502" y="12321"/>
                          <a:pt x="270527" y="26339"/>
                        </a:cubicBezTo>
                        <a:cubicBezTo>
                          <a:pt x="291553" y="40357"/>
                          <a:pt x="294356" y="72599"/>
                          <a:pt x="262117" y="85215"/>
                        </a:cubicBezTo>
                        <a:cubicBezTo>
                          <a:pt x="229878" y="97831"/>
                          <a:pt x="119144" y="104840"/>
                          <a:pt x="77093" y="102036"/>
                        </a:cubicBezTo>
                        <a:cubicBezTo>
                          <a:pt x="35042" y="99232"/>
                          <a:pt x="-8411" y="76804"/>
                          <a:pt x="1401" y="59982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775026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" name="Freeform 120"/>
                  <p:cNvSpPr/>
                  <p:nvPr/>
                </p:nvSpPr>
                <p:spPr>
                  <a:xfrm>
                    <a:off x="2092800" y="5665438"/>
                    <a:ext cx="647062" cy="261937"/>
                  </a:xfrm>
                  <a:custGeom>
                    <a:avLst/>
                    <a:gdLst>
                      <a:gd name="connsiteX0" fmla="*/ 209890 w 646452"/>
                      <a:gd name="connsiteY0" fmla="*/ 49816 h 264128"/>
                      <a:gd name="connsiteX1" fmla="*/ 138452 w 646452"/>
                      <a:gd name="connsiteY1" fmla="*/ 65691 h 264128"/>
                      <a:gd name="connsiteX2" fmla="*/ 59077 w 646452"/>
                      <a:gd name="connsiteY2" fmla="*/ 105378 h 264128"/>
                      <a:gd name="connsiteX3" fmla="*/ 3515 w 646452"/>
                      <a:gd name="connsiteY3" fmla="*/ 176816 h 264128"/>
                      <a:gd name="connsiteX4" fmla="*/ 146390 w 646452"/>
                      <a:gd name="connsiteY4" fmla="*/ 168878 h 264128"/>
                      <a:gd name="connsiteX5" fmla="*/ 217827 w 646452"/>
                      <a:gd name="connsiteY5" fmla="*/ 137128 h 264128"/>
                      <a:gd name="connsiteX6" fmla="*/ 241640 w 646452"/>
                      <a:gd name="connsiteY6" fmla="*/ 129191 h 264128"/>
                      <a:gd name="connsiteX7" fmla="*/ 281327 w 646452"/>
                      <a:gd name="connsiteY7" fmla="*/ 65691 h 264128"/>
                      <a:gd name="connsiteX8" fmla="*/ 289265 w 646452"/>
                      <a:gd name="connsiteY8" fmla="*/ 41878 h 264128"/>
                      <a:gd name="connsiteX9" fmla="*/ 170202 w 646452"/>
                      <a:gd name="connsiteY9" fmla="*/ 41878 h 264128"/>
                      <a:gd name="connsiteX10" fmla="*/ 122577 w 646452"/>
                      <a:gd name="connsiteY10" fmla="*/ 89503 h 264128"/>
                      <a:gd name="connsiteX11" fmla="*/ 98765 w 646452"/>
                      <a:gd name="connsiteY11" fmla="*/ 137128 h 264128"/>
                      <a:gd name="connsiteX12" fmla="*/ 74952 w 646452"/>
                      <a:gd name="connsiteY12" fmla="*/ 160941 h 264128"/>
                      <a:gd name="connsiteX13" fmla="*/ 35265 w 646452"/>
                      <a:gd name="connsiteY13" fmla="*/ 216503 h 264128"/>
                      <a:gd name="connsiteX14" fmla="*/ 27327 w 646452"/>
                      <a:gd name="connsiteY14" fmla="*/ 240316 h 264128"/>
                      <a:gd name="connsiteX15" fmla="*/ 51140 w 646452"/>
                      <a:gd name="connsiteY15" fmla="*/ 248253 h 264128"/>
                      <a:gd name="connsiteX16" fmla="*/ 241640 w 646452"/>
                      <a:gd name="connsiteY16" fmla="*/ 232378 h 264128"/>
                      <a:gd name="connsiteX17" fmla="*/ 289265 w 646452"/>
                      <a:gd name="connsiteY17" fmla="*/ 200628 h 264128"/>
                      <a:gd name="connsiteX18" fmla="*/ 328952 w 646452"/>
                      <a:gd name="connsiteY18" fmla="*/ 160941 h 264128"/>
                      <a:gd name="connsiteX19" fmla="*/ 344827 w 646452"/>
                      <a:gd name="connsiteY19" fmla="*/ 137128 h 264128"/>
                      <a:gd name="connsiteX20" fmla="*/ 368640 w 646452"/>
                      <a:gd name="connsiteY20" fmla="*/ 113316 h 264128"/>
                      <a:gd name="connsiteX21" fmla="*/ 384515 w 646452"/>
                      <a:gd name="connsiteY21" fmla="*/ 65691 h 264128"/>
                      <a:gd name="connsiteX22" fmla="*/ 376577 w 646452"/>
                      <a:gd name="connsiteY22" fmla="*/ 41878 h 264128"/>
                      <a:gd name="connsiteX23" fmla="*/ 328952 w 646452"/>
                      <a:gd name="connsiteY23" fmla="*/ 26003 h 264128"/>
                      <a:gd name="connsiteX24" fmla="*/ 257515 w 646452"/>
                      <a:gd name="connsiteY24" fmla="*/ 33941 h 264128"/>
                      <a:gd name="connsiteX25" fmla="*/ 209890 w 646452"/>
                      <a:gd name="connsiteY25" fmla="*/ 73628 h 264128"/>
                      <a:gd name="connsiteX26" fmla="*/ 186077 w 646452"/>
                      <a:gd name="connsiteY26" fmla="*/ 160941 h 264128"/>
                      <a:gd name="connsiteX27" fmla="*/ 194015 w 646452"/>
                      <a:gd name="connsiteY27" fmla="*/ 192691 h 264128"/>
                      <a:gd name="connsiteX28" fmla="*/ 217827 w 646452"/>
                      <a:gd name="connsiteY28" fmla="*/ 200628 h 264128"/>
                      <a:gd name="connsiteX29" fmla="*/ 257515 w 646452"/>
                      <a:gd name="connsiteY29" fmla="*/ 208566 h 264128"/>
                      <a:gd name="connsiteX30" fmla="*/ 448015 w 646452"/>
                      <a:gd name="connsiteY30" fmla="*/ 192691 h 264128"/>
                      <a:gd name="connsiteX31" fmla="*/ 471827 w 646452"/>
                      <a:gd name="connsiteY31" fmla="*/ 184753 h 264128"/>
                      <a:gd name="connsiteX32" fmla="*/ 495640 w 646452"/>
                      <a:gd name="connsiteY32" fmla="*/ 168878 h 264128"/>
                      <a:gd name="connsiteX33" fmla="*/ 511515 w 646452"/>
                      <a:gd name="connsiteY33" fmla="*/ 145066 h 264128"/>
                      <a:gd name="connsiteX34" fmla="*/ 511515 w 646452"/>
                      <a:gd name="connsiteY34" fmla="*/ 65691 h 264128"/>
                      <a:gd name="connsiteX35" fmla="*/ 487702 w 646452"/>
                      <a:gd name="connsiteY35" fmla="*/ 49816 h 264128"/>
                      <a:gd name="connsiteX36" fmla="*/ 368640 w 646452"/>
                      <a:gd name="connsiteY36" fmla="*/ 57753 h 264128"/>
                      <a:gd name="connsiteX37" fmla="*/ 336890 w 646452"/>
                      <a:gd name="connsiteY37" fmla="*/ 97441 h 264128"/>
                      <a:gd name="connsiteX38" fmla="*/ 313077 w 646452"/>
                      <a:gd name="connsiteY38" fmla="*/ 121253 h 264128"/>
                      <a:gd name="connsiteX39" fmla="*/ 297202 w 646452"/>
                      <a:gd name="connsiteY39" fmla="*/ 145066 h 264128"/>
                      <a:gd name="connsiteX40" fmla="*/ 265452 w 646452"/>
                      <a:gd name="connsiteY40" fmla="*/ 153003 h 264128"/>
                      <a:gd name="connsiteX41" fmla="*/ 249577 w 646452"/>
                      <a:gd name="connsiteY41" fmla="*/ 176816 h 264128"/>
                      <a:gd name="connsiteX42" fmla="*/ 209890 w 646452"/>
                      <a:gd name="connsiteY42" fmla="*/ 224441 h 264128"/>
                      <a:gd name="connsiteX43" fmla="*/ 225765 w 646452"/>
                      <a:gd name="connsiteY43" fmla="*/ 248253 h 264128"/>
                      <a:gd name="connsiteX44" fmla="*/ 305140 w 646452"/>
                      <a:gd name="connsiteY44" fmla="*/ 256191 h 264128"/>
                      <a:gd name="connsiteX45" fmla="*/ 328952 w 646452"/>
                      <a:gd name="connsiteY45" fmla="*/ 264128 h 264128"/>
                      <a:gd name="connsiteX46" fmla="*/ 432140 w 646452"/>
                      <a:gd name="connsiteY46" fmla="*/ 256191 h 264128"/>
                      <a:gd name="connsiteX47" fmla="*/ 487702 w 646452"/>
                      <a:gd name="connsiteY47" fmla="*/ 232378 h 264128"/>
                      <a:gd name="connsiteX48" fmla="*/ 511515 w 646452"/>
                      <a:gd name="connsiteY48" fmla="*/ 224441 h 264128"/>
                      <a:gd name="connsiteX49" fmla="*/ 559140 w 646452"/>
                      <a:gd name="connsiteY49" fmla="*/ 176816 h 264128"/>
                      <a:gd name="connsiteX50" fmla="*/ 575015 w 646452"/>
                      <a:gd name="connsiteY50" fmla="*/ 153003 h 264128"/>
                      <a:gd name="connsiteX51" fmla="*/ 582952 w 646452"/>
                      <a:gd name="connsiteY51" fmla="*/ 81566 h 264128"/>
                      <a:gd name="connsiteX52" fmla="*/ 582952 w 646452"/>
                      <a:gd name="connsiteY52" fmla="*/ 10128 h 264128"/>
                      <a:gd name="connsiteX53" fmla="*/ 559140 w 646452"/>
                      <a:gd name="connsiteY53" fmla="*/ 2191 h 264128"/>
                      <a:gd name="connsiteX54" fmla="*/ 471827 w 646452"/>
                      <a:gd name="connsiteY54" fmla="*/ 26003 h 264128"/>
                      <a:gd name="connsiteX55" fmla="*/ 455952 w 646452"/>
                      <a:gd name="connsiteY55" fmla="*/ 49816 h 264128"/>
                      <a:gd name="connsiteX56" fmla="*/ 400390 w 646452"/>
                      <a:gd name="connsiteY56" fmla="*/ 89503 h 264128"/>
                      <a:gd name="connsiteX57" fmla="*/ 384515 w 646452"/>
                      <a:gd name="connsiteY57" fmla="*/ 121253 h 264128"/>
                      <a:gd name="connsiteX58" fmla="*/ 360702 w 646452"/>
                      <a:gd name="connsiteY58" fmla="*/ 137128 h 264128"/>
                      <a:gd name="connsiteX59" fmla="*/ 344827 w 646452"/>
                      <a:gd name="connsiteY59" fmla="*/ 176816 h 264128"/>
                      <a:gd name="connsiteX60" fmla="*/ 328952 w 646452"/>
                      <a:gd name="connsiteY60" fmla="*/ 200628 h 264128"/>
                      <a:gd name="connsiteX61" fmla="*/ 336890 w 646452"/>
                      <a:gd name="connsiteY61" fmla="*/ 248253 h 264128"/>
                      <a:gd name="connsiteX62" fmla="*/ 360702 w 646452"/>
                      <a:gd name="connsiteY62" fmla="*/ 256191 h 264128"/>
                      <a:gd name="connsiteX63" fmla="*/ 503577 w 646452"/>
                      <a:gd name="connsiteY63" fmla="*/ 248253 h 264128"/>
                      <a:gd name="connsiteX64" fmla="*/ 582952 w 646452"/>
                      <a:gd name="connsiteY64" fmla="*/ 208566 h 264128"/>
                      <a:gd name="connsiteX65" fmla="*/ 606765 w 646452"/>
                      <a:gd name="connsiteY65" fmla="*/ 184753 h 264128"/>
                      <a:gd name="connsiteX66" fmla="*/ 614702 w 646452"/>
                      <a:gd name="connsiteY66" fmla="*/ 160941 h 264128"/>
                      <a:gd name="connsiteX67" fmla="*/ 638515 w 646452"/>
                      <a:gd name="connsiteY67" fmla="*/ 153003 h 264128"/>
                      <a:gd name="connsiteX68" fmla="*/ 646452 w 646452"/>
                      <a:gd name="connsiteY68" fmla="*/ 113316 h 264128"/>
                      <a:gd name="connsiteX69" fmla="*/ 543265 w 646452"/>
                      <a:gd name="connsiteY69" fmla="*/ 18066 h 264128"/>
                      <a:gd name="connsiteX70" fmla="*/ 527390 w 646452"/>
                      <a:gd name="connsiteY70" fmla="*/ 49816 h 264128"/>
                      <a:gd name="connsiteX71" fmla="*/ 503577 w 646452"/>
                      <a:gd name="connsiteY71" fmla="*/ 73628 h 264128"/>
                      <a:gd name="connsiteX72" fmla="*/ 471827 w 646452"/>
                      <a:gd name="connsiteY72" fmla="*/ 113316 h 264128"/>
                      <a:gd name="connsiteX73" fmla="*/ 440077 w 646452"/>
                      <a:gd name="connsiteY73" fmla="*/ 160941 h 264128"/>
                      <a:gd name="connsiteX74" fmla="*/ 440077 w 646452"/>
                      <a:gd name="connsiteY74" fmla="*/ 208566 h 264128"/>
                      <a:gd name="connsiteX75" fmla="*/ 463890 w 646452"/>
                      <a:gd name="connsiteY75" fmla="*/ 216503 h 264128"/>
                      <a:gd name="connsiteX76" fmla="*/ 471827 w 646452"/>
                      <a:gd name="connsiteY76" fmla="*/ 224441 h 264128"/>
                      <a:gd name="connsiteX0" fmla="*/ 210673 w 647235"/>
                      <a:gd name="connsiteY0" fmla="*/ 49816 h 264128"/>
                      <a:gd name="connsiteX1" fmla="*/ 139235 w 647235"/>
                      <a:gd name="connsiteY1" fmla="*/ 65691 h 264128"/>
                      <a:gd name="connsiteX2" fmla="*/ 36048 w 647235"/>
                      <a:gd name="connsiteY2" fmla="*/ 81565 h 264128"/>
                      <a:gd name="connsiteX3" fmla="*/ 4298 w 647235"/>
                      <a:gd name="connsiteY3" fmla="*/ 176816 h 264128"/>
                      <a:gd name="connsiteX4" fmla="*/ 147173 w 647235"/>
                      <a:gd name="connsiteY4" fmla="*/ 168878 h 264128"/>
                      <a:gd name="connsiteX5" fmla="*/ 218610 w 647235"/>
                      <a:gd name="connsiteY5" fmla="*/ 137128 h 264128"/>
                      <a:gd name="connsiteX6" fmla="*/ 242423 w 647235"/>
                      <a:gd name="connsiteY6" fmla="*/ 129191 h 264128"/>
                      <a:gd name="connsiteX7" fmla="*/ 282110 w 647235"/>
                      <a:gd name="connsiteY7" fmla="*/ 65691 h 264128"/>
                      <a:gd name="connsiteX8" fmla="*/ 290048 w 647235"/>
                      <a:gd name="connsiteY8" fmla="*/ 41878 h 264128"/>
                      <a:gd name="connsiteX9" fmla="*/ 170985 w 647235"/>
                      <a:gd name="connsiteY9" fmla="*/ 41878 h 264128"/>
                      <a:gd name="connsiteX10" fmla="*/ 123360 w 647235"/>
                      <a:gd name="connsiteY10" fmla="*/ 89503 h 264128"/>
                      <a:gd name="connsiteX11" fmla="*/ 99548 w 647235"/>
                      <a:gd name="connsiteY11" fmla="*/ 137128 h 264128"/>
                      <a:gd name="connsiteX12" fmla="*/ 75735 w 647235"/>
                      <a:gd name="connsiteY12" fmla="*/ 160941 h 264128"/>
                      <a:gd name="connsiteX13" fmla="*/ 36048 w 647235"/>
                      <a:gd name="connsiteY13" fmla="*/ 216503 h 264128"/>
                      <a:gd name="connsiteX14" fmla="*/ 28110 w 647235"/>
                      <a:gd name="connsiteY14" fmla="*/ 240316 h 264128"/>
                      <a:gd name="connsiteX15" fmla="*/ 51923 w 647235"/>
                      <a:gd name="connsiteY15" fmla="*/ 248253 h 264128"/>
                      <a:gd name="connsiteX16" fmla="*/ 242423 w 647235"/>
                      <a:gd name="connsiteY16" fmla="*/ 232378 h 264128"/>
                      <a:gd name="connsiteX17" fmla="*/ 290048 w 647235"/>
                      <a:gd name="connsiteY17" fmla="*/ 200628 h 264128"/>
                      <a:gd name="connsiteX18" fmla="*/ 329735 w 647235"/>
                      <a:gd name="connsiteY18" fmla="*/ 160941 h 264128"/>
                      <a:gd name="connsiteX19" fmla="*/ 345610 w 647235"/>
                      <a:gd name="connsiteY19" fmla="*/ 137128 h 264128"/>
                      <a:gd name="connsiteX20" fmla="*/ 369423 w 647235"/>
                      <a:gd name="connsiteY20" fmla="*/ 113316 h 264128"/>
                      <a:gd name="connsiteX21" fmla="*/ 385298 w 647235"/>
                      <a:gd name="connsiteY21" fmla="*/ 65691 h 264128"/>
                      <a:gd name="connsiteX22" fmla="*/ 377360 w 647235"/>
                      <a:gd name="connsiteY22" fmla="*/ 41878 h 264128"/>
                      <a:gd name="connsiteX23" fmla="*/ 329735 w 647235"/>
                      <a:gd name="connsiteY23" fmla="*/ 26003 h 264128"/>
                      <a:gd name="connsiteX24" fmla="*/ 258298 w 647235"/>
                      <a:gd name="connsiteY24" fmla="*/ 33941 h 264128"/>
                      <a:gd name="connsiteX25" fmla="*/ 210673 w 647235"/>
                      <a:gd name="connsiteY25" fmla="*/ 73628 h 264128"/>
                      <a:gd name="connsiteX26" fmla="*/ 186860 w 647235"/>
                      <a:gd name="connsiteY26" fmla="*/ 160941 h 264128"/>
                      <a:gd name="connsiteX27" fmla="*/ 194798 w 647235"/>
                      <a:gd name="connsiteY27" fmla="*/ 192691 h 264128"/>
                      <a:gd name="connsiteX28" fmla="*/ 218610 w 647235"/>
                      <a:gd name="connsiteY28" fmla="*/ 200628 h 264128"/>
                      <a:gd name="connsiteX29" fmla="*/ 258298 w 647235"/>
                      <a:gd name="connsiteY29" fmla="*/ 208566 h 264128"/>
                      <a:gd name="connsiteX30" fmla="*/ 448798 w 647235"/>
                      <a:gd name="connsiteY30" fmla="*/ 192691 h 264128"/>
                      <a:gd name="connsiteX31" fmla="*/ 472610 w 647235"/>
                      <a:gd name="connsiteY31" fmla="*/ 184753 h 264128"/>
                      <a:gd name="connsiteX32" fmla="*/ 496423 w 647235"/>
                      <a:gd name="connsiteY32" fmla="*/ 168878 h 264128"/>
                      <a:gd name="connsiteX33" fmla="*/ 512298 w 647235"/>
                      <a:gd name="connsiteY33" fmla="*/ 145066 h 264128"/>
                      <a:gd name="connsiteX34" fmla="*/ 512298 w 647235"/>
                      <a:gd name="connsiteY34" fmla="*/ 65691 h 264128"/>
                      <a:gd name="connsiteX35" fmla="*/ 488485 w 647235"/>
                      <a:gd name="connsiteY35" fmla="*/ 49816 h 264128"/>
                      <a:gd name="connsiteX36" fmla="*/ 369423 w 647235"/>
                      <a:gd name="connsiteY36" fmla="*/ 57753 h 264128"/>
                      <a:gd name="connsiteX37" fmla="*/ 337673 w 647235"/>
                      <a:gd name="connsiteY37" fmla="*/ 97441 h 264128"/>
                      <a:gd name="connsiteX38" fmla="*/ 313860 w 647235"/>
                      <a:gd name="connsiteY38" fmla="*/ 121253 h 264128"/>
                      <a:gd name="connsiteX39" fmla="*/ 297985 w 647235"/>
                      <a:gd name="connsiteY39" fmla="*/ 145066 h 264128"/>
                      <a:gd name="connsiteX40" fmla="*/ 266235 w 647235"/>
                      <a:gd name="connsiteY40" fmla="*/ 153003 h 264128"/>
                      <a:gd name="connsiteX41" fmla="*/ 250360 w 647235"/>
                      <a:gd name="connsiteY41" fmla="*/ 176816 h 264128"/>
                      <a:gd name="connsiteX42" fmla="*/ 210673 w 647235"/>
                      <a:gd name="connsiteY42" fmla="*/ 224441 h 264128"/>
                      <a:gd name="connsiteX43" fmla="*/ 226548 w 647235"/>
                      <a:gd name="connsiteY43" fmla="*/ 248253 h 264128"/>
                      <a:gd name="connsiteX44" fmla="*/ 305923 w 647235"/>
                      <a:gd name="connsiteY44" fmla="*/ 256191 h 264128"/>
                      <a:gd name="connsiteX45" fmla="*/ 329735 w 647235"/>
                      <a:gd name="connsiteY45" fmla="*/ 264128 h 264128"/>
                      <a:gd name="connsiteX46" fmla="*/ 432923 w 647235"/>
                      <a:gd name="connsiteY46" fmla="*/ 256191 h 264128"/>
                      <a:gd name="connsiteX47" fmla="*/ 488485 w 647235"/>
                      <a:gd name="connsiteY47" fmla="*/ 232378 h 264128"/>
                      <a:gd name="connsiteX48" fmla="*/ 512298 w 647235"/>
                      <a:gd name="connsiteY48" fmla="*/ 224441 h 264128"/>
                      <a:gd name="connsiteX49" fmla="*/ 559923 w 647235"/>
                      <a:gd name="connsiteY49" fmla="*/ 176816 h 264128"/>
                      <a:gd name="connsiteX50" fmla="*/ 575798 w 647235"/>
                      <a:gd name="connsiteY50" fmla="*/ 153003 h 264128"/>
                      <a:gd name="connsiteX51" fmla="*/ 583735 w 647235"/>
                      <a:gd name="connsiteY51" fmla="*/ 81566 h 264128"/>
                      <a:gd name="connsiteX52" fmla="*/ 583735 w 647235"/>
                      <a:gd name="connsiteY52" fmla="*/ 10128 h 264128"/>
                      <a:gd name="connsiteX53" fmla="*/ 559923 w 647235"/>
                      <a:gd name="connsiteY53" fmla="*/ 2191 h 264128"/>
                      <a:gd name="connsiteX54" fmla="*/ 472610 w 647235"/>
                      <a:gd name="connsiteY54" fmla="*/ 26003 h 264128"/>
                      <a:gd name="connsiteX55" fmla="*/ 456735 w 647235"/>
                      <a:gd name="connsiteY55" fmla="*/ 49816 h 264128"/>
                      <a:gd name="connsiteX56" fmla="*/ 401173 w 647235"/>
                      <a:gd name="connsiteY56" fmla="*/ 89503 h 264128"/>
                      <a:gd name="connsiteX57" fmla="*/ 385298 w 647235"/>
                      <a:gd name="connsiteY57" fmla="*/ 121253 h 264128"/>
                      <a:gd name="connsiteX58" fmla="*/ 361485 w 647235"/>
                      <a:gd name="connsiteY58" fmla="*/ 137128 h 264128"/>
                      <a:gd name="connsiteX59" fmla="*/ 345610 w 647235"/>
                      <a:gd name="connsiteY59" fmla="*/ 176816 h 264128"/>
                      <a:gd name="connsiteX60" fmla="*/ 329735 w 647235"/>
                      <a:gd name="connsiteY60" fmla="*/ 200628 h 264128"/>
                      <a:gd name="connsiteX61" fmla="*/ 337673 w 647235"/>
                      <a:gd name="connsiteY61" fmla="*/ 248253 h 264128"/>
                      <a:gd name="connsiteX62" fmla="*/ 361485 w 647235"/>
                      <a:gd name="connsiteY62" fmla="*/ 256191 h 264128"/>
                      <a:gd name="connsiteX63" fmla="*/ 504360 w 647235"/>
                      <a:gd name="connsiteY63" fmla="*/ 248253 h 264128"/>
                      <a:gd name="connsiteX64" fmla="*/ 583735 w 647235"/>
                      <a:gd name="connsiteY64" fmla="*/ 208566 h 264128"/>
                      <a:gd name="connsiteX65" fmla="*/ 607548 w 647235"/>
                      <a:gd name="connsiteY65" fmla="*/ 184753 h 264128"/>
                      <a:gd name="connsiteX66" fmla="*/ 615485 w 647235"/>
                      <a:gd name="connsiteY66" fmla="*/ 160941 h 264128"/>
                      <a:gd name="connsiteX67" fmla="*/ 639298 w 647235"/>
                      <a:gd name="connsiteY67" fmla="*/ 153003 h 264128"/>
                      <a:gd name="connsiteX68" fmla="*/ 647235 w 647235"/>
                      <a:gd name="connsiteY68" fmla="*/ 113316 h 264128"/>
                      <a:gd name="connsiteX69" fmla="*/ 544048 w 647235"/>
                      <a:gd name="connsiteY69" fmla="*/ 18066 h 264128"/>
                      <a:gd name="connsiteX70" fmla="*/ 528173 w 647235"/>
                      <a:gd name="connsiteY70" fmla="*/ 49816 h 264128"/>
                      <a:gd name="connsiteX71" fmla="*/ 504360 w 647235"/>
                      <a:gd name="connsiteY71" fmla="*/ 73628 h 264128"/>
                      <a:gd name="connsiteX72" fmla="*/ 472610 w 647235"/>
                      <a:gd name="connsiteY72" fmla="*/ 113316 h 264128"/>
                      <a:gd name="connsiteX73" fmla="*/ 440860 w 647235"/>
                      <a:gd name="connsiteY73" fmla="*/ 160941 h 264128"/>
                      <a:gd name="connsiteX74" fmla="*/ 440860 w 647235"/>
                      <a:gd name="connsiteY74" fmla="*/ 208566 h 264128"/>
                      <a:gd name="connsiteX75" fmla="*/ 464673 w 647235"/>
                      <a:gd name="connsiteY75" fmla="*/ 216503 h 264128"/>
                      <a:gd name="connsiteX76" fmla="*/ 472610 w 647235"/>
                      <a:gd name="connsiteY76" fmla="*/ 224441 h 264128"/>
                      <a:gd name="connsiteX0" fmla="*/ 209761 w 646323"/>
                      <a:gd name="connsiteY0" fmla="*/ 49816 h 264128"/>
                      <a:gd name="connsiteX1" fmla="*/ 138323 w 646323"/>
                      <a:gd name="connsiteY1" fmla="*/ 65691 h 264128"/>
                      <a:gd name="connsiteX2" fmla="*/ 43073 w 646323"/>
                      <a:gd name="connsiteY2" fmla="*/ 41878 h 264128"/>
                      <a:gd name="connsiteX3" fmla="*/ 3386 w 646323"/>
                      <a:gd name="connsiteY3" fmla="*/ 176816 h 264128"/>
                      <a:gd name="connsiteX4" fmla="*/ 146261 w 646323"/>
                      <a:gd name="connsiteY4" fmla="*/ 168878 h 264128"/>
                      <a:gd name="connsiteX5" fmla="*/ 217698 w 646323"/>
                      <a:gd name="connsiteY5" fmla="*/ 137128 h 264128"/>
                      <a:gd name="connsiteX6" fmla="*/ 241511 w 646323"/>
                      <a:gd name="connsiteY6" fmla="*/ 129191 h 264128"/>
                      <a:gd name="connsiteX7" fmla="*/ 281198 w 646323"/>
                      <a:gd name="connsiteY7" fmla="*/ 65691 h 264128"/>
                      <a:gd name="connsiteX8" fmla="*/ 289136 w 646323"/>
                      <a:gd name="connsiteY8" fmla="*/ 41878 h 264128"/>
                      <a:gd name="connsiteX9" fmla="*/ 170073 w 646323"/>
                      <a:gd name="connsiteY9" fmla="*/ 41878 h 264128"/>
                      <a:gd name="connsiteX10" fmla="*/ 122448 w 646323"/>
                      <a:gd name="connsiteY10" fmla="*/ 89503 h 264128"/>
                      <a:gd name="connsiteX11" fmla="*/ 98636 w 646323"/>
                      <a:gd name="connsiteY11" fmla="*/ 137128 h 264128"/>
                      <a:gd name="connsiteX12" fmla="*/ 74823 w 646323"/>
                      <a:gd name="connsiteY12" fmla="*/ 160941 h 264128"/>
                      <a:gd name="connsiteX13" fmla="*/ 35136 w 646323"/>
                      <a:gd name="connsiteY13" fmla="*/ 216503 h 264128"/>
                      <a:gd name="connsiteX14" fmla="*/ 27198 w 646323"/>
                      <a:gd name="connsiteY14" fmla="*/ 240316 h 264128"/>
                      <a:gd name="connsiteX15" fmla="*/ 51011 w 646323"/>
                      <a:gd name="connsiteY15" fmla="*/ 248253 h 264128"/>
                      <a:gd name="connsiteX16" fmla="*/ 241511 w 646323"/>
                      <a:gd name="connsiteY16" fmla="*/ 232378 h 264128"/>
                      <a:gd name="connsiteX17" fmla="*/ 289136 w 646323"/>
                      <a:gd name="connsiteY17" fmla="*/ 200628 h 264128"/>
                      <a:gd name="connsiteX18" fmla="*/ 328823 w 646323"/>
                      <a:gd name="connsiteY18" fmla="*/ 160941 h 264128"/>
                      <a:gd name="connsiteX19" fmla="*/ 344698 w 646323"/>
                      <a:gd name="connsiteY19" fmla="*/ 137128 h 264128"/>
                      <a:gd name="connsiteX20" fmla="*/ 368511 w 646323"/>
                      <a:gd name="connsiteY20" fmla="*/ 113316 h 264128"/>
                      <a:gd name="connsiteX21" fmla="*/ 384386 w 646323"/>
                      <a:gd name="connsiteY21" fmla="*/ 65691 h 264128"/>
                      <a:gd name="connsiteX22" fmla="*/ 376448 w 646323"/>
                      <a:gd name="connsiteY22" fmla="*/ 41878 h 264128"/>
                      <a:gd name="connsiteX23" fmla="*/ 328823 w 646323"/>
                      <a:gd name="connsiteY23" fmla="*/ 26003 h 264128"/>
                      <a:gd name="connsiteX24" fmla="*/ 257386 w 646323"/>
                      <a:gd name="connsiteY24" fmla="*/ 33941 h 264128"/>
                      <a:gd name="connsiteX25" fmla="*/ 209761 w 646323"/>
                      <a:gd name="connsiteY25" fmla="*/ 73628 h 264128"/>
                      <a:gd name="connsiteX26" fmla="*/ 185948 w 646323"/>
                      <a:gd name="connsiteY26" fmla="*/ 160941 h 264128"/>
                      <a:gd name="connsiteX27" fmla="*/ 193886 w 646323"/>
                      <a:gd name="connsiteY27" fmla="*/ 192691 h 264128"/>
                      <a:gd name="connsiteX28" fmla="*/ 217698 w 646323"/>
                      <a:gd name="connsiteY28" fmla="*/ 200628 h 264128"/>
                      <a:gd name="connsiteX29" fmla="*/ 257386 w 646323"/>
                      <a:gd name="connsiteY29" fmla="*/ 208566 h 264128"/>
                      <a:gd name="connsiteX30" fmla="*/ 447886 w 646323"/>
                      <a:gd name="connsiteY30" fmla="*/ 192691 h 264128"/>
                      <a:gd name="connsiteX31" fmla="*/ 471698 w 646323"/>
                      <a:gd name="connsiteY31" fmla="*/ 184753 h 264128"/>
                      <a:gd name="connsiteX32" fmla="*/ 495511 w 646323"/>
                      <a:gd name="connsiteY32" fmla="*/ 168878 h 264128"/>
                      <a:gd name="connsiteX33" fmla="*/ 511386 w 646323"/>
                      <a:gd name="connsiteY33" fmla="*/ 145066 h 264128"/>
                      <a:gd name="connsiteX34" fmla="*/ 511386 w 646323"/>
                      <a:gd name="connsiteY34" fmla="*/ 65691 h 264128"/>
                      <a:gd name="connsiteX35" fmla="*/ 487573 w 646323"/>
                      <a:gd name="connsiteY35" fmla="*/ 49816 h 264128"/>
                      <a:gd name="connsiteX36" fmla="*/ 368511 w 646323"/>
                      <a:gd name="connsiteY36" fmla="*/ 57753 h 264128"/>
                      <a:gd name="connsiteX37" fmla="*/ 336761 w 646323"/>
                      <a:gd name="connsiteY37" fmla="*/ 97441 h 264128"/>
                      <a:gd name="connsiteX38" fmla="*/ 312948 w 646323"/>
                      <a:gd name="connsiteY38" fmla="*/ 121253 h 264128"/>
                      <a:gd name="connsiteX39" fmla="*/ 297073 w 646323"/>
                      <a:gd name="connsiteY39" fmla="*/ 145066 h 264128"/>
                      <a:gd name="connsiteX40" fmla="*/ 265323 w 646323"/>
                      <a:gd name="connsiteY40" fmla="*/ 153003 h 264128"/>
                      <a:gd name="connsiteX41" fmla="*/ 249448 w 646323"/>
                      <a:gd name="connsiteY41" fmla="*/ 176816 h 264128"/>
                      <a:gd name="connsiteX42" fmla="*/ 209761 w 646323"/>
                      <a:gd name="connsiteY42" fmla="*/ 224441 h 264128"/>
                      <a:gd name="connsiteX43" fmla="*/ 225636 w 646323"/>
                      <a:gd name="connsiteY43" fmla="*/ 248253 h 264128"/>
                      <a:gd name="connsiteX44" fmla="*/ 305011 w 646323"/>
                      <a:gd name="connsiteY44" fmla="*/ 256191 h 264128"/>
                      <a:gd name="connsiteX45" fmla="*/ 328823 w 646323"/>
                      <a:gd name="connsiteY45" fmla="*/ 264128 h 264128"/>
                      <a:gd name="connsiteX46" fmla="*/ 432011 w 646323"/>
                      <a:gd name="connsiteY46" fmla="*/ 256191 h 264128"/>
                      <a:gd name="connsiteX47" fmla="*/ 487573 w 646323"/>
                      <a:gd name="connsiteY47" fmla="*/ 232378 h 264128"/>
                      <a:gd name="connsiteX48" fmla="*/ 511386 w 646323"/>
                      <a:gd name="connsiteY48" fmla="*/ 224441 h 264128"/>
                      <a:gd name="connsiteX49" fmla="*/ 559011 w 646323"/>
                      <a:gd name="connsiteY49" fmla="*/ 176816 h 264128"/>
                      <a:gd name="connsiteX50" fmla="*/ 574886 w 646323"/>
                      <a:gd name="connsiteY50" fmla="*/ 153003 h 264128"/>
                      <a:gd name="connsiteX51" fmla="*/ 582823 w 646323"/>
                      <a:gd name="connsiteY51" fmla="*/ 81566 h 264128"/>
                      <a:gd name="connsiteX52" fmla="*/ 582823 w 646323"/>
                      <a:gd name="connsiteY52" fmla="*/ 10128 h 264128"/>
                      <a:gd name="connsiteX53" fmla="*/ 559011 w 646323"/>
                      <a:gd name="connsiteY53" fmla="*/ 2191 h 264128"/>
                      <a:gd name="connsiteX54" fmla="*/ 471698 w 646323"/>
                      <a:gd name="connsiteY54" fmla="*/ 26003 h 264128"/>
                      <a:gd name="connsiteX55" fmla="*/ 455823 w 646323"/>
                      <a:gd name="connsiteY55" fmla="*/ 49816 h 264128"/>
                      <a:gd name="connsiteX56" fmla="*/ 400261 w 646323"/>
                      <a:gd name="connsiteY56" fmla="*/ 89503 h 264128"/>
                      <a:gd name="connsiteX57" fmla="*/ 384386 w 646323"/>
                      <a:gd name="connsiteY57" fmla="*/ 121253 h 264128"/>
                      <a:gd name="connsiteX58" fmla="*/ 360573 w 646323"/>
                      <a:gd name="connsiteY58" fmla="*/ 137128 h 264128"/>
                      <a:gd name="connsiteX59" fmla="*/ 344698 w 646323"/>
                      <a:gd name="connsiteY59" fmla="*/ 176816 h 264128"/>
                      <a:gd name="connsiteX60" fmla="*/ 328823 w 646323"/>
                      <a:gd name="connsiteY60" fmla="*/ 200628 h 264128"/>
                      <a:gd name="connsiteX61" fmla="*/ 336761 w 646323"/>
                      <a:gd name="connsiteY61" fmla="*/ 248253 h 264128"/>
                      <a:gd name="connsiteX62" fmla="*/ 360573 w 646323"/>
                      <a:gd name="connsiteY62" fmla="*/ 256191 h 264128"/>
                      <a:gd name="connsiteX63" fmla="*/ 503448 w 646323"/>
                      <a:gd name="connsiteY63" fmla="*/ 248253 h 264128"/>
                      <a:gd name="connsiteX64" fmla="*/ 582823 w 646323"/>
                      <a:gd name="connsiteY64" fmla="*/ 208566 h 264128"/>
                      <a:gd name="connsiteX65" fmla="*/ 606636 w 646323"/>
                      <a:gd name="connsiteY65" fmla="*/ 184753 h 264128"/>
                      <a:gd name="connsiteX66" fmla="*/ 614573 w 646323"/>
                      <a:gd name="connsiteY66" fmla="*/ 160941 h 264128"/>
                      <a:gd name="connsiteX67" fmla="*/ 638386 w 646323"/>
                      <a:gd name="connsiteY67" fmla="*/ 153003 h 264128"/>
                      <a:gd name="connsiteX68" fmla="*/ 646323 w 646323"/>
                      <a:gd name="connsiteY68" fmla="*/ 113316 h 264128"/>
                      <a:gd name="connsiteX69" fmla="*/ 543136 w 646323"/>
                      <a:gd name="connsiteY69" fmla="*/ 18066 h 264128"/>
                      <a:gd name="connsiteX70" fmla="*/ 527261 w 646323"/>
                      <a:gd name="connsiteY70" fmla="*/ 49816 h 264128"/>
                      <a:gd name="connsiteX71" fmla="*/ 503448 w 646323"/>
                      <a:gd name="connsiteY71" fmla="*/ 73628 h 264128"/>
                      <a:gd name="connsiteX72" fmla="*/ 471698 w 646323"/>
                      <a:gd name="connsiteY72" fmla="*/ 113316 h 264128"/>
                      <a:gd name="connsiteX73" fmla="*/ 439948 w 646323"/>
                      <a:gd name="connsiteY73" fmla="*/ 160941 h 264128"/>
                      <a:gd name="connsiteX74" fmla="*/ 439948 w 646323"/>
                      <a:gd name="connsiteY74" fmla="*/ 208566 h 264128"/>
                      <a:gd name="connsiteX75" fmla="*/ 463761 w 646323"/>
                      <a:gd name="connsiteY75" fmla="*/ 216503 h 264128"/>
                      <a:gd name="connsiteX76" fmla="*/ 471698 w 646323"/>
                      <a:gd name="connsiteY76" fmla="*/ 224441 h 264128"/>
                      <a:gd name="connsiteX0" fmla="*/ 209761 w 646323"/>
                      <a:gd name="connsiteY0" fmla="*/ 47625 h 261937"/>
                      <a:gd name="connsiteX1" fmla="*/ 138323 w 646323"/>
                      <a:gd name="connsiteY1" fmla="*/ 63500 h 261937"/>
                      <a:gd name="connsiteX2" fmla="*/ 43073 w 646323"/>
                      <a:gd name="connsiteY2" fmla="*/ 39687 h 261937"/>
                      <a:gd name="connsiteX3" fmla="*/ 3386 w 646323"/>
                      <a:gd name="connsiteY3" fmla="*/ 174625 h 261937"/>
                      <a:gd name="connsiteX4" fmla="*/ 146261 w 646323"/>
                      <a:gd name="connsiteY4" fmla="*/ 166687 h 261937"/>
                      <a:gd name="connsiteX5" fmla="*/ 217698 w 646323"/>
                      <a:gd name="connsiteY5" fmla="*/ 134937 h 261937"/>
                      <a:gd name="connsiteX6" fmla="*/ 241511 w 646323"/>
                      <a:gd name="connsiteY6" fmla="*/ 127000 h 261937"/>
                      <a:gd name="connsiteX7" fmla="*/ 281198 w 646323"/>
                      <a:gd name="connsiteY7" fmla="*/ 63500 h 261937"/>
                      <a:gd name="connsiteX8" fmla="*/ 289136 w 646323"/>
                      <a:gd name="connsiteY8" fmla="*/ 39687 h 261937"/>
                      <a:gd name="connsiteX9" fmla="*/ 170073 w 646323"/>
                      <a:gd name="connsiteY9" fmla="*/ 39687 h 261937"/>
                      <a:gd name="connsiteX10" fmla="*/ 122448 w 646323"/>
                      <a:gd name="connsiteY10" fmla="*/ 87312 h 261937"/>
                      <a:gd name="connsiteX11" fmla="*/ 98636 w 646323"/>
                      <a:gd name="connsiteY11" fmla="*/ 134937 h 261937"/>
                      <a:gd name="connsiteX12" fmla="*/ 74823 w 646323"/>
                      <a:gd name="connsiteY12" fmla="*/ 158750 h 261937"/>
                      <a:gd name="connsiteX13" fmla="*/ 35136 w 646323"/>
                      <a:gd name="connsiteY13" fmla="*/ 214312 h 261937"/>
                      <a:gd name="connsiteX14" fmla="*/ 27198 w 646323"/>
                      <a:gd name="connsiteY14" fmla="*/ 238125 h 261937"/>
                      <a:gd name="connsiteX15" fmla="*/ 51011 w 646323"/>
                      <a:gd name="connsiteY15" fmla="*/ 246062 h 261937"/>
                      <a:gd name="connsiteX16" fmla="*/ 241511 w 646323"/>
                      <a:gd name="connsiteY16" fmla="*/ 230187 h 261937"/>
                      <a:gd name="connsiteX17" fmla="*/ 289136 w 646323"/>
                      <a:gd name="connsiteY17" fmla="*/ 198437 h 261937"/>
                      <a:gd name="connsiteX18" fmla="*/ 328823 w 646323"/>
                      <a:gd name="connsiteY18" fmla="*/ 158750 h 261937"/>
                      <a:gd name="connsiteX19" fmla="*/ 344698 w 646323"/>
                      <a:gd name="connsiteY19" fmla="*/ 134937 h 261937"/>
                      <a:gd name="connsiteX20" fmla="*/ 368511 w 646323"/>
                      <a:gd name="connsiteY20" fmla="*/ 111125 h 261937"/>
                      <a:gd name="connsiteX21" fmla="*/ 384386 w 646323"/>
                      <a:gd name="connsiteY21" fmla="*/ 63500 h 261937"/>
                      <a:gd name="connsiteX22" fmla="*/ 376448 w 646323"/>
                      <a:gd name="connsiteY22" fmla="*/ 39687 h 261937"/>
                      <a:gd name="connsiteX23" fmla="*/ 328823 w 646323"/>
                      <a:gd name="connsiteY23" fmla="*/ 23812 h 261937"/>
                      <a:gd name="connsiteX24" fmla="*/ 257386 w 646323"/>
                      <a:gd name="connsiteY24" fmla="*/ 31750 h 261937"/>
                      <a:gd name="connsiteX25" fmla="*/ 209761 w 646323"/>
                      <a:gd name="connsiteY25" fmla="*/ 71437 h 261937"/>
                      <a:gd name="connsiteX26" fmla="*/ 185948 w 646323"/>
                      <a:gd name="connsiteY26" fmla="*/ 158750 h 261937"/>
                      <a:gd name="connsiteX27" fmla="*/ 193886 w 646323"/>
                      <a:gd name="connsiteY27" fmla="*/ 190500 h 261937"/>
                      <a:gd name="connsiteX28" fmla="*/ 217698 w 646323"/>
                      <a:gd name="connsiteY28" fmla="*/ 198437 h 261937"/>
                      <a:gd name="connsiteX29" fmla="*/ 257386 w 646323"/>
                      <a:gd name="connsiteY29" fmla="*/ 206375 h 261937"/>
                      <a:gd name="connsiteX30" fmla="*/ 447886 w 646323"/>
                      <a:gd name="connsiteY30" fmla="*/ 190500 h 261937"/>
                      <a:gd name="connsiteX31" fmla="*/ 471698 w 646323"/>
                      <a:gd name="connsiteY31" fmla="*/ 182562 h 261937"/>
                      <a:gd name="connsiteX32" fmla="*/ 495511 w 646323"/>
                      <a:gd name="connsiteY32" fmla="*/ 166687 h 261937"/>
                      <a:gd name="connsiteX33" fmla="*/ 511386 w 646323"/>
                      <a:gd name="connsiteY33" fmla="*/ 142875 h 261937"/>
                      <a:gd name="connsiteX34" fmla="*/ 511386 w 646323"/>
                      <a:gd name="connsiteY34" fmla="*/ 63500 h 261937"/>
                      <a:gd name="connsiteX35" fmla="*/ 487573 w 646323"/>
                      <a:gd name="connsiteY35" fmla="*/ 47625 h 261937"/>
                      <a:gd name="connsiteX36" fmla="*/ 368511 w 646323"/>
                      <a:gd name="connsiteY36" fmla="*/ 55562 h 261937"/>
                      <a:gd name="connsiteX37" fmla="*/ 336761 w 646323"/>
                      <a:gd name="connsiteY37" fmla="*/ 95250 h 261937"/>
                      <a:gd name="connsiteX38" fmla="*/ 312948 w 646323"/>
                      <a:gd name="connsiteY38" fmla="*/ 119062 h 261937"/>
                      <a:gd name="connsiteX39" fmla="*/ 297073 w 646323"/>
                      <a:gd name="connsiteY39" fmla="*/ 142875 h 261937"/>
                      <a:gd name="connsiteX40" fmla="*/ 265323 w 646323"/>
                      <a:gd name="connsiteY40" fmla="*/ 150812 h 261937"/>
                      <a:gd name="connsiteX41" fmla="*/ 249448 w 646323"/>
                      <a:gd name="connsiteY41" fmla="*/ 174625 h 261937"/>
                      <a:gd name="connsiteX42" fmla="*/ 209761 w 646323"/>
                      <a:gd name="connsiteY42" fmla="*/ 222250 h 261937"/>
                      <a:gd name="connsiteX43" fmla="*/ 225636 w 646323"/>
                      <a:gd name="connsiteY43" fmla="*/ 246062 h 261937"/>
                      <a:gd name="connsiteX44" fmla="*/ 305011 w 646323"/>
                      <a:gd name="connsiteY44" fmla="*/ 254000 h 261937"/>
                      <a:gd name="connsiteX45" fmla="*/ 328823 w 646323"/>
                      <a:gd name="connsiteY45" fmla="*/ 261937 h 261937"/>
                      <a:gd name="connsiteX46" fmla="*/ 432011 w 646323"/>
                      <a:gd name="connsiteY46" fmla="*/ 254000 h 261937"/>
                      <a:gd name="connsiteX47" fmla="*/ 487573 w 646323"/>
                      <a:gd name="connsiteY47" fmla="*/ 230187 h 261937"/>
                      <a:gd name="connsiteX48" fmla="*/ 511386 w 646323"/>
                      <a:gd name="connsiteY48" fmla="*/ 222250 h 261937"/>
                      <a:gd name="connsiteX49" fmla="*/ 559011 w 646323"/>
                      <a:gd name="connsiteY49" fmla="*/ 174625 h 261937"/>
                      <a:gd name="connsiteX50" fmla="*/ 574886 w 646323"/>
                      <a:gd name="connsiteY50" fmla="*/ 150812 h 261937"/>
                      <a:gd name="connsiteX51" fmla="*/ 582823 w 646323"/>
                      <a:gd name="connsiteY51" fmla="*/ 79375 h 261937"/>
                      <a:gd name="connsiteX52" fmla="*/ 582823 w 646323"/>
                      <a:gd name="connsiteY52" fmla="*/ 7937 h 261937"/>
                      <a:gd name="connsiteX53" fmla="*/ 559011 w 646323"/>
                      <a:gd name="connsiteY53" fmla="*/ 0 h 261937"/>
                      <a:gd name="connsiteX54" fmla="*/ 471698 w 646323"/>
                      <a:gd name="connsiteY54" fmla="*/ 23812 h 261937"/>
                      <a:gd name="connsiteX55" fmla="*/ 455823 w 646323"/>
                      <a:gd name="connsiteY55" fmla="*/ 47625 h 261937"/>
                      <a:gd name="connsiteX56" fmla="*/ 400261 w 646323"/>
                      <a:gd name="connsiteY56" fmla="*/ 87312 h 261937"/>
                      <a:gd name="connsiteX57" fmla="*/ 384386 w 646323"/>
                      <a:gd name="connsiteY57" fmla="*/ 119062 h 261937"/>
                      <a:gd name="connsiteX58" fmla="*/ 360573 w 646323"/>
                      <a:gd name="connsiteY58" fmla="*/ 134937 h 261937"/>
                      <a:gd name="connsiteX59" fmla="*/ 344698 w 646323"/>
                      <a:gd name="connsiteY59" fmla="*/ 174625 h 261937"/>
                      <a:gd name="connsiteX60" fmla="*/ 328823 w 646323"/>
                      <a:gd name="connsiteY60" fmla="*/ 198437 h 261937"/>
                      <a:gd name="connsiteX61" fmla="*/ 336761 w 646323"/>
                      <a:gd name="connsiteY61" fmla="*/ 246062 h 261937"/>
                      <a:gd name="connsiteX62" fmla="*/ 360573 w 646323"/>
                      <a:gd name="connsiteY62" fmla="*/ 254000 h 261937"/>
                      <a:gd name="connsiteX63" fmla="*/ 503448 w 646323"/>
                      <a:gd name="connsiteY63" fmla="*/ 246062 h 261937"/>
                      <a:gd name="connsiteX64" fmla="*/ 582823 w 646323"/>
                      <a:gd name="connsiteY64" fmla="*/ 206375 h 261937"/>
                      <a:gd name="connsiteX65" fmla="*/ 606636 w 646323"/>
                      <a:gd name="connsiteY65" fmla="*/ 182562 h 261937"/>
                      <a:gd name="connsiteX66" fmla="*/ 614573 w 646323"/>
                      <a:gd name="connsiteY66" fmla="*/ 158750 h 261937"/>
                      <a:gd name="connsiteX67" fmla="*/ 638386 w 646323"/>
                      <a:gd name="connsiteY67" fmla="*/ 150812 h 261937"/>
                      <a:gd name="connsiteX68" fmla="*/ 646323 w 646323"/>
                      <a:gd name="connsiteY68" fmla="*/ 111125 h 261937"/>
                      <a:gd name="connsiteX69" fmla="*/ 543136 w 646323"/>
                      <a:gd name="connsiteY69" fmla="*/ 15875 h 261937"/>
                      <a:gd name="connsiteX70" fmla="*/ 527261 w 646323"/>
                      <a:gd name="connsiteY70" fmla="*/ 47625 h 261937"/>
                      <a:gd name="connsiteX71" fmla="*/ 503448 w 646323"/>
                      <a:gd name="connsiteY71" fmla="*/ 71437 h 261937"/>
                      <a:gd name="connsiteX72" fmla="*/ 471698 w 646323"/>
                      <a:gd name="connsiteY72" fmla="*/ 111125 h 261937"/>
                      <a:gd name="connsiteX73" fmla="*/ 439948 w 646323"/>
                      <a:gd name="connsiteY73" fmla="*/ 158750 h 261937"/>
                      <a:gd name="connsiteX74" fmla="*/ 439948 w 646323"/>
                      <a:gd name="connsiteY74" fmla="*/ 206375 h 261937"/>
                      <a:gd name="connsiteX75" fmla="*/ 463761 w 646323"/>
                      <a:gd name="connsiteY75" fmla="*/ 214312 h 261937"/>
                      <a:gd name="connsiteX76" fmla="*/ 471698 w 646323"/>
                      <a:gd name="connsiteY76" fmla="*/ 222250 h 261937"/>
                      <a:gd name="connsiteX0" fmla="*/ 209761 w 646323"/>
                      <a:gd name="connsiteY0" fmla="*/ 47625 h 261937"/>
                      <a:gd name="connsiteX1" fmla="*/ 138323 w 646323"/>
                      <a:gd name="connsiteY1" fmla="*/ 63500 h 261937"/>
                      <a:gd name="connsiteX2" fmla="*/ 43073 w 646323"/>
                      <a:gd name="connsiteY2" fmla="*/ 39687 h 261937"/>
                      <a:gd name="connsiteX3" fmla="*/ 3386 w 646323"/>
                      <a:gd name="connsiteY3" fmla="*/ 174625 h 261937"/>
                      <a:gd name="connsiteX4" fmla="*/ 146261 w 646323"/>
                      <a:gd name="connsiteY4" fmla="*/ 166687 h 261937"/>
                      <a:gd name="connsiteX5" fmla="*/ 217698 w 646323"/>
                      <a:gd name="connsiteY5" fmla="*/ 134937 h 261937"/>
                      <a:gd name="connsiteX6" fmla="*/ 241511 w 646323"/>
                      <a:gd name="connsiteY6" fmla="*/ 127000 h 261937"/>
                      <a:gd name="connsiteX7" fmla="*/ 281198 w 646323"/>
                      <a:gd name="connsiteY7" fmla="*/ 63500 h 261937"/>
                      <a:gd name="connsiteX8" fmla="*/ 289136 w 646323"/>
                      <a:gd name="connsiteY8" fmla="*/ 39687 h 261937"/>
                      <a:gd name="connsiteX9" fmla="*/ 170073 w 646323"/>
                      <a:gd name="connsiteY9" fmla="*/ 39687 h 261937"/>
                      <a:gd name="connsiteX10" fmla="*/ 122448 w 646323"/>
                      <a:gd name="connsiteY10" fmla="*/ 87312 h 261937"/>
                      <a:gd name="connsiteX11" fmla="*/ 98636 w 646323"/>
                      <a:gd name="connsiteY11" fmla="*/ 134937 h 261937"/>
                      <a:gd name="connsiteX12" fmla="*/ 74823 w 646323"/>
                      <a:gd name="connsiteY12" fmla="*/ 158750 h 261937"/>
                      <a:gd name="connsiteX13" fmla="*/ 35136 w 646323"/>
                      <a:gd name="connsiteY13" fmla="*/ 214312 h 261937"/>
                      <a:gd name="connsiteX14" fmla="*/ 27198 w 646323"/>
                      <a:gd name="connsiteY14" fmla="*/ 238125 h 261937"/>
                      <a:gd name="connsiteX15" fmla="*/ 51011 w 646323"/>
                      <a:gd name="connsiteY15" fmla="*/ 246062 h 261937"/>
                      <a:gd name="connsiteX16" fmla="*/ 241511 w 646323"/>
                      <a:gd name="connsiteY16" fmla="*/ 230187 h 261937"/>
                      <a:gd name="connsiteX17" fmla="*/ 289136 w 646323"/>
                      <a:gd name="connsiteY17" fmla="*/ 198437 h 261937"/>
                      <a:gd name="connsiteX18" fmla="*/ 328823 w 646323"/>
                      <a:gd name="connsiteY18" fmla="*/ 158750 h 261937"/>
                      <a:gd name="connsiteX19" fmla="*/ 344698 w 646323"/>
                      <a:gd name="connsiteY19" fmla="*/ 134937 h 261937"/>
                      <a:gd name="connsiteX20" fmla="*/ 368511 w 646323"/>
                      <a:gd name="connsiteY20" fmla="*/ 111125 h 261937"/>
                      <a:gd name="connsiteX21" fmla="*/ 384386 w 646323"/>
                      <a:gd name="connsiteY21" fmla="*/ 63500 h 261937"/>
                      <a:gd name="connsiteX22" fmla="*/ 376448 w 646323"/>
                      <a:gd name="connsiteY22" fmla="*/ 39687 h 261937"/>
                      <a:gd name="connsiteX23" fmla="*/ 328823 w 646323"/>
                      <a:gd name="connsiteY23" fmla="*/ 23812 h 261937"/>
                      <a:gd name="connsiteX24" fmla="*/ 257386 w 646323"/>
                      <a:gd name="connsiteY24" fmla="*/ 31750 h 261937"/>
                      <a:gd name="connsiteX25" fmla="*/ 209761 w 646323"/>
                      <a:gd name="connsiteY25" fmla="*/ 71437 h 261937"/>
                      <a:gd name="connsiteX26" fmla="*/ 185948 w 646323"/>
                      <a:gd name="connsiteY26" fmla="*/ 158750 h 261937"/>
                      <a:gd name="connsiteX27" fmla="*/ 193886 w 646323"/>
                      <a:gd name="connsiteY27" fmla="*/ 190500 h 261937"/>
                      <a:gd name="connsiteX28" fmla="*/ 217698 w 646323"/>
                      <a:gd name="connsiteY28" fmla="*/ 198437 h 261937"/>
                      <a:gd name="connsiteX29" fmla="*/ 257386 w 646323"/>
                      <a:gd name="connsiteY29" fmla="*/ 206375 h 261937"/>
                      <a:gd name="connsiteX30" fmla="*/ 447886 w 646323"/>
                      <a:gd name="connsiteY30" fmla="*/ 190500 h 261937"/>
                      <a:gd name="connsiteX31" fmla="*/ 471698 w 646323"/>
                      <a:gd name="connsiteY31" fmla="*/ 182562 h 261937"/>
                      <a:gd name="connsiteX32" fmla="*/ 495511 w 646323"/>
                      <a:gd name="connsiteY32" fmla="*/ 166687 h 261937"/>
                      <a:gd name="connsiteX33" fmla="*/ 511386 w 646323"/>
                      <a:gd name="connsiteY33" fmla="*/ 142875 h 261937"/>
                      <a:gd name="connsiteX34" fmla="*/ 511386 w 646323"/>
                      <a:gd name="connsiteY34" fmla="*/ 63500 h 261937"/>
                      <a:gd name="connsiteX35" fmla="*/ 487573 w 646323"/>
                      <a:gd name="connsiteY35" fmla="*/ 47625 h 261937"/>
                      <a:gd name="connsiteX36" fmla="*/ 368511 w 646323"/>
                      <a:gd name="connsiteY36" fmla="*/ 55562 h 261937"/>
                      <a:gd name="connsiteX37" fmla="*/ 336761 w 646323"/>
                      <a:gd name="connsiteY37" fmla="*/ 95250 h 261937"/>
                      <a:gd name="connsiteX38" fmla="*/ 312948 w 646323"/>
                      <a:gd name="connsiteY38" fmla="*/ 119062 h 261937"/>
                      <a:gd name="connsiteX39" fmla="*/ 297073 w 646323"/>
                      <a:gd name="connsiteY39" fmla="*/ 142875 h 261937"/>
                      <a:gd name="connsiteX40" fmla="*/ 265323 w 646323"/>
                      <a:gd name="connsiteY40" fmla="*/ 150812 h 261937"/>
                      <a:gd name="connsiteX41" fmla="*/ 249448 w 646323"/>
                      <a:gd name="connsiteY41" fmla="*/ 174625 h 261937"/>
                      <a:gd name="connsiteX42" fmla="*/ 209761 w 646323"/>
                      <a:gd name="connsiteY42" fmla="*/ 222250 h 261937"/>
                      <a:gd name="connsiteX43" fmla="*/ 225636 w 646323"/>
                      <a:gd name="connsiteY43" fmla="*/ 246062 h 261937"/>
                      <a:gd name="connsiteX44" fmla="*/ 305011 w 646323"/>
                      <a:gd name="connsiteY44" fmla="*/ 254000 h 261937"/>
                      <a:gd name="connsiteX45" fmla="*/ 328823 w 646323"/>
                      <a:gd name="connsiteY45" fmla="*/ 261937 h 261937"/>
                      <a:gd name="connsiteX46" fmla="*/ 432011 w 646323"/>
                      <a:gd name="connsiteY46" fmla="*/ 254000 h 261937"/>
                      <a:gd name="connsiteX47" fmla="*/ 487573 w 646323"/>
                      <a:gd name="connsiteY47" fmla="*/ 230187 h 261937"/>
                      <a:gd name="connsiteX48" fmla="*/ 511386 w 646323"/>
                      <a:gd name="connsiteY48" fmla="*/ 222250 h 261937"/>
                      <a:gd name="connsiteX49" fmla="*/ 559011 w 646323"/>
                      <a:gd name="connsiteY49" fmla="*/ 174625 h 261937"/>
                      <a:gd name="connsiteX50" fmla="*/ 574886 w 646323"/>
                      <a:gd name="connsiteY50" fmla="*/ 150812 h 261937"/>
                      <a:gd name="connsiteX51" fmla="*/ 582823 w 646323"/>
                      <a:gd name="connsiteY51" fmla="*/ 79375 h 261937"/>
                      <a:gd name="connsiteX52" fmla="*/ 582823 w 646323"/>
                      <a:gd name="connsiteY52" fmla="*/ 7937 h 261937"/>
                      <a:gd name="connsiteX53" fmla="*/ 559011 w 646323"/>
                      <a:gd name="connsiteY53" fmla="*/ 0 h 261937"/>
                      <a:gd name="connsiteX54" fmla="*/ 471698 w 646323"/>
                      <a:gd name="connsiteY54" fmla="*/ 23812 h 261937"/>
                      <a:gd name="connsiteX55" fmla="*/ 455823 w 646323"/>
                      <a:gd name="connsiteY55" fmla="*/ 47625 h 261937"/>
                      <a:gd name="connsiteX56" fmla="*/ 400261 w 646323"/>
                      <a:gd name="connsiteY56" fmla="*/ 87312 h 261937"/>
                      <a:gd name="connsiteX57" fmla="*/ 384386 w 646323"/>
                      <a:gd name="connsiteY57" fmla="*/ 119062 h 261937"/>
                      <a:gd name="connsiteX58" fmla="*/ 360573 w 646323"/>
                      <a:gd name="connsiteY58" fmla="*/ 134937 h 261937"/>
                      <a:gd name="connsiteX59" fmla="*/ 344698 w 646323"/>
                      <a:gd name="connsiteY59" fmla="*/ 174625 h 261937"/>
                      <a:gd name="connsiteX60" fmla="*/ 328823 w 646323"/>
                      <a:gd name="connsiteY60" fmla="*/ 198437 h 261937"/>
                      <a:gd name="connsiteX61" fmla="*/ 336761 w 646323"/>
                      <a:gd name="connsiteY61" fmla="*/ 246062 h 261937"/>
                      <a:gd name="connsiteX62" fmla="*/ 360573 w 646323"/>
                      <a:gd name="connsiteY62" fmla="*/ 254000 h 261937"/>
                      <a:gd name="connsiteX63" fmla="*/ 503448 w 646323"/>
                      <a:gd name="connsiteY63" fmla="*/ 246062 h 261937"/>
                      <a:gd name="connsiteX64" fmla="*/ 582823 w 646323"/>
                      <a:gd name="connsiteY64" fmla="*/ 206375 h 261937"/>
                      <a:gd name="connsiteX65" fmla="*/ 606636 w 646323"/>
                      <a:gd name="connsiteY65" fmla="*/ 182562 h 261937"/>
                      <a:gd name="connsiteX66" fmla="*/ 614573 w 646323"/>
                      <a:gd name="connsiteY66" fmla="*/ 158750 h 261937"/>
                      <a:gd name="connsiteX67" fmla="*/ 641561 w 646323"/>
                      <a:gd name="connsiteY67" fmla="*/ 198437 h 261937"/>
                      <a:gd name="connsiteX68" fmla="*/ 646323 w 646323"/>
                      <a:gd name="connsiteY68" fmla="*/ 111125 h 261937"/>
                      <a:gd name="connsiteX69" fmla="*/ 543136 w 646323"/>
                      <a:gd name="connsiteY69" fmla="*/ 15875 h 261937"/>
                      <a:gd name="connsiteX70" fmla="*/ 527261 w 646323"/>
                      <a:gd name="connsiteY70" fmla="*/ 47625 h 261937"/>
                      <a:gd name="connsiteX71" fmla="*/ 503448 w 646323"/>
                      <a:gd name="connsiteY71" fmla="*/ 71437 h 261937"/>
                      <a:gd name="connsiteX72" fmla="*/ 471698 w 646323"/>
                      <a:gd name="connsiteY72" fmla="*/ 111125 h 261937"/>
                      <a:gd name="connsiteX73" fmla="*/ 439948 w 646323"/>
                      <a:gd name="connsiteY73" fmla="*/ 158750 h 261937"/>
                      <a:gd name="connsiteX74" fmla="*/ 439948 w 646323"/>
                      <a:gd name="connsiteY74" fmla="*/ 206375 h 261937"/>
                      <a:gd name="connsiteX75" fmla="*/ 463761 w 646323"/>
                      <a:gd name="connsiteY75" fmla="*/ 214312 h 261937"/>
                      <a:gd name="connsiteX76" fmla="*/ 471698 w 646323"/>
                      <a:gd name="connsiteY76" fmla="*/ 222250 h 261937"/>
                      <a:gd name="connsiteX0" fmla="*/ 209761 w 646323"/>
                      <a:gd name="connsiteY0" fmla="*/ 47625 h 261937"/>
                      <a:gd name="connsiteX1" fmla="*/ 138323 w 646323"/>
                      <a:gd name="connsiteY1" fmla="*/ 63500 h 261937"/>
                      <a:gd name="connsiteX2" fmla="*/ 43073 w 646323"/>
                      <a:gd name="connsiteY2" fmla="*/ 39687 h 261937"/>
                      <a:gd name="connsiteX3" fmla="*/ 3386 w 646323"/>
                      <a:gd name="connsiteY3" fmla="*/ 174625 h 261937"/>
                      <a:gd name="connsiteX4" fmla="*/ 146261 w 646323"/>
                      <a:gd name="connsiteY4" fmla="*/ 166687 h 261937"/>
                      <a:gd name="connsiteX5" fmla="*/ 217698 w 646323"/>
                      <a:gd name="connsiteY5" fmla="*/ 134937 h 261937"/>
                      <a:gd name="connsiteX6" fmla="*/ 241511 w 646323"/>
                      <a:gd name="connsiteY6" fmla="*/ 127000 h 261937"/>
                      <a:gd name="connsiteX7" fmla="*/ 281198 w 646323"/>
                      <a:gd name="connsiteY7" fmla="*/ 63500 h 261937"/>
                      <a:gd name="connsiteX8" fmla="*/ 289136 w 646323"/>
                      <a:gd name="connsiteY8" fmla="*/ 39687 h 261937"/>
                      <a:gd name="connsiteX9" fmla="*/ 170073 w 646323"/>
                      <a:gd name="connsiteY9" fmla="*/ 39687 h 261937"/>
                      <a:gd name="connsiteX10" fmla="*/ 122448 w 646323"/>
                      <a:gd name="connsiteY10" fmla="*/ 87312 h 261937"/>
                      <a:gd name="connsiteX11" fmla="*/ 98636 w 646323"/>
                      <a:gd name="connsiteY11" fmla="*/ 134937 h 261937"/>
                      <a:gd name="connsiteX12" fmla="*/ 74823 w 646323"/>
                      <a:gd name="connsiteY12" fmla="*/ 158750 h 261937"/>
                      <a:gd name="connsiteX13" fmla="*/ 35136 w 646323"/>
                      <a:gd name="connsiteY13" fmla="*/ 214312 h 261937"/>
                      <a:gd name="connsiteX14" fmla="*/ 27198 w 646323"/>
                      <a:gd name="connsiteY14" fmla="*/ 238125 h 261937"/>
                      <a:gd name="connsiteX15" fmla="*/ 51011 w 646323"/>
                      <a:gd name="connsiteY15" fmla="*/ 246062 h 261937"/>
                      <a:gd name="connsiteX16" fmla="*/ 241511 w 646323"/>
                      <a:gd name="connsiteY16" fmla="*/ 230187 h 261937"/>
                      <a:gd name="connsiteX17" fmla="*/ 289136 w 646323"/>
                      <a:gd name="connsiteY17" fmla="*/ 198437 h 261937"/>
                      <a:gd name="connsiteX18" fmla="*/ 328823 w 646323"/>
                      <a:gd name="connsiteY18" fmla="*/ 158750 h 261937"/>
                      <a:gd name="connsiteX19" fmla="*/ 344698 w 646323"/>
                      <a:gd name="connsiteY19" fmla="*/ 134937 h 261937"/>
                      <a:gd name="connsiteX20" fmla="*/ 368511 w 646323"/>
                      <a:gd name="connsiteY20" fmla="*/ 111125 h 261937"/>
                      <a:gd name="connsiteX21" fmla="*/ 384386 w 646323"/>
                      <a:gd name="connsiteY21" fmla="*/ 63500 h 261937"/>
                      <a:gd name="connsiteX22" fmla="*/ 376448 w 646323"/>
                      <a:gd name="connsiteY22" fmla="*/ 39687 h 261937"/>
                      <a:gd name="connsiteX23" fmla="*/ 328823 w 646323"/>
                      <a:gd name="connsiteY23" fmla="*/ 23812 h 261937"/>
                      <a:gd name="connsiteX24" fmla="*/ 257386 w 646323"/>
                      <a:gd name="connsiteY24" fmla="*/ 31750 h 261937"/>
                      <a:gd name="connsiteX25" fmla="*/ 209761 w 646323"/>
                      <a:gd name="connsiteY25" fmla="*/ 71437 h 261937"/>
                      <a:gd name="connsiteX26" fmla="*/ 185948 w 646323"/>
                      <a:gd name="connsiteY26" fmla="*/ 158750 h 261937"/>
                      <a:gd name="connsiteX27" fmla="*/ 193886 w 646323"/>
                      <a:gd name="connsiteY27" fmla="*/ 190500 h 261937"/>
                      <a:gd name="connsiteX28" fmla="*/ 217698 w 646323"/>
                      <a:gd name="connsiteY28" fmla="*/ 198437 h 261937"/>
                      <a:gd name="connsiteX29" fmla="*/ 257386 w 646323"/>
                      <a:gd name="connsiteY29" fmla="*/ 206375 h 261937"/>
                      <a:gd name="connsiteX30" fmla="*/ 447886 w 646323"/>
                      <a:gd name="connsiteY30" fmla="*/ 190500 h 261937"/>
                      <a:gd name="connsiteX31" fmla="*/ 471698 w 646323"/>
                      <a:gd name="connsiteY31" fmla="*/ 182562 h 261937"/>
                      <a:gd name="connsiteX32" fmla="*/ 495511 w 646323"/>
                      <a:gd name="connsiteY32" fmla="*/ 166687 h 261937"/>
                      <a:gd name="connsiteX33" fmla="*/ 511386 w 646323"/>
                      <a:gd name="connsiteY33" fmla="*/ 142875 h 261937"/>
                      <a:gd name="connsiteX34" fmla="*/ 511386 w 646323"/>
                      <a:gd name="connsiteY34" fmla="*/ 63500 h 261937"/>
                      <a:gd name="connsiteX35" fmla="*/ 487573 w 646323"/>
                      <a:gd name="connsiteY35" fmla="*/ 47625 h 261937"/>
                      <a:gd name="connsiteX36" fmla="*/ 368511 w 646323"/>
                      <a:gd name="connsiteY36" fmla="*/ 55562 h 261937"/>
                      <a:gd name="connsiteX37" fmla="*/ 336761 w 646323"/>
                      <a:gd name="connsiteY37" fmla="*/ 95250 h 261937"/>
                      <a:gd name="connsiteX38" fmla="*/ 312948 w 646323"/>
                      <a:gd name="connsiteY38" fmla="*/ 119062 h 261937"/>
                      <a:gd name="connsiteX39" fmla="*/ 297073 w 646323"/>
                      <a:gd name="connsiteY39" fmla="*/ 142875 h 261937"/>
                      <a:gd name="connsiteX40" fmla="*/ 265323 w 646323"/>
                      <a:gd name="connsiteY40" fmla="*/ 150812 h 261937"/>
                      <a:gd name="connsiteX41" fmla="*/ 249448 w 646323"/>
                      <a:gd name="connsiteY41" fmla="*/ 174625 h 261937"/>
                      <a:gd name="connsiteX42" fmla="*/ 209761 w 646323"/>
                      <a:gd name="connsiteY42" fmla="*/ 222250 h 261937"/>
                      <a:gd name="connsiteX43" fmla="*/ 225636 w 646323"/>
                      <a:gd name="connsiteY43" fmla="*/ 246062 h 261937"/>
                      <a:gd name="connsiteX44" fmla="*/ 305011 w 646323"/>
                      <a:gd name="connsiteY44" fmla="*/ 254000 h 261937"/>
                      <a:gd name="connsiteX45" fmla="*/ 328823 w 646323"/>
                      <a:gd name="connsiteY45" fmla="*/ 261937 h 261937"/>
                      <a:gd name="connsiteX46" fmla="*/ 432011 w 646323"/>
                      <a:gd name="connsiteY46" fmla="*/ 254000 h 261937"/>
                      <a:gd name="connsiteX47" fmla="*/ 487573 w 646323"/>
                      <a:gd name="connsiteY47" fmla="*/ 230187 h 261937"/>
                      <a:gd name="connsiteX48" fmla="*/ 511386 w 646323"/>
                      <a:gd name="connsiteY48" fmla="*/ 222250 h 261937"/>
                      <a:gd name="connsiteX49" fmla="*/ 559011 w 646323"/>
                      <a:gd name="connsiteY49" fmla="*/ 174625 h 261937"/>
                      <a:gd name="connsiteX50" fmla="*/ 574886 w 646323"/>
                      <a:gd name="connsiteY50" fmla="*/ 150812 h 261937"/>
                      <a:gd name="connsiteX51" fmla="*/ 582823 w 646323"/>
                      <a:gd name="connsiteY51" fmla="*/ 79375 h 261937"/>
                      <a:gd name="connsiteX52" fmla="*/ 582823 w 646323"/>
                      <a:gd name="connsiteY52" fmla="*/ 7937 h 261937"/>
                      <a:gd name="connsiteX53" fmla="*/ 559011 w 646323"/>
                      <a:gd name="connsiteY53" fmla="*/ 0 h 261937"/>
                      <a:gd name="connsiteX54" fmla="*/ 471698 w 646323"/>
                      <a:gd name="connsiteY54" fmla="*/ 23812 h 261937"/>
                      <a:gd name="connsiteX55" fmla="*/ 455823 w 646323"/>
                      <a:gd name="connsiteY55" fmla="*/ 47625 h 261937"/>
                      <a:gd name="connsiteX56" fmla="*/ 400261 w 646323"/>
                      <a:gd name="connsiteY56" fmla="*/ 87312 h 261937"/>
                      <a:gd name="connsiteX57" fmla="*/ 384386 w 646323"/>
                      <a:gd name="connsiteY57" fmla="*/ 119062 h 261937"/>
                      <a:gd name="connsiteX58" fmla="*/ 360573 w 646323"/>
                      <a:gd name="connsiteY58" fmla="*/ 134937 h 261937"/>
                      <a:gd name="connsiteX59" fmla="*/ 344698 w 646323"/>
                      <a:gd name="connsiteY59" fmla="*/ 174625 h 261937"/>
                      <a:gd name="connsiteX60" fmla="*/ 328823 w 646323"/>
                      <a:gd name="connsiteY60" fmla="*/ 198437 h 261937"/>
                      <a:gd name="connsiteX61" fmla="*/ 336761 w 646323"/>
                      <a:gd name="connsiteY61" fmla="*/ 246062 h 261937"/>
                      <a:gd name="connsiteX62" fmla="*/ 360573 w 646323"/>
                      <a:gd name="connsiteY62" fmla="*/ 254000 h 261937"/>
                      <a:gd name="connsiteX63" fmla="*/ 503448 w 646323"/>
                      <a:gd name="connsiteY63" fmla="*/ 246062 h 261937"/>
                      <a:gd name="connsiteX64" fmla="*/ 582823 w 646323"/>
                      <a:gd name="connsiteY64" fmla="*/ 206375 h 261937"/>
                      <a:gd name="connsiteX65" fmla="*/ 606636 w 646323"/>
                      <a:gd name="connsiteY65" fmla="*/ 182562 h 261937"/>
                      <a:gd name="connsiteX66" fmla="*/ 601873 w 646323"/>
                      <a:gd name="connsiteY66" fmla="*/ 215900 h 261937"/>
                      <a:gd name="connsiteX67" fmla="*/ 641561 w 646323"/>
                      <a:gd name="connsiteY67" fmla="*/ 198437 h 261937"/>
                      <a:gd name="connsiteX68" fmla="*/ 646323 w 646323"/>
                      <a:gd name="connsiteY68" fmla="*/ 111125 h 261937"/>
                      <a:gd name="connsiteX69" fmla="*/ 543136 w 646323"/>
                      <a:gd name="connsiteY69" fmla="*/ 15875 h 261937"/>
                      <a:gd name="connsiteX70" fmla="*/ 527261 w 646323"/>
                      <a:gd name="connsiteY70" fmla="*/ 47625 h 261937"/>
                      <a:gd name="connsiteX71" fmla="*/ 503448 w 646323"/>
                      <a:gd name="connsiteY71" fmla="*/ 71437 h 261937"/>
                      <a:gd name="connsiteX72" fmla="*/ 471698 w 646323"/>
                      <a:gd name="connsiteY72" fmla="*/ 111125 h 261937"/>
                      <a:gd name="connsiteX73" fmla="*/ 439948 w 646323"/>
                      <a:gd name="connsiteY73" fmla="*/ 158750 h 261937"/>
                      <a:gd name="connsiteX74" fmla="*/ 439948 w 646323"/>
                      <a:gd name="connsiteY74" fmla="*/ 206375 h 261937"/>
                      <a:gd name="connsiteX75" fmla="*/ 463761 w 646323"/>
                      <a:gd name="connsiteY75" fmla="*/ 214312 h 261937"/>
                      <a:gd name="connsiteX76" fmla="*/ 471698 w 646323"/>
                      <a:gd name="connsiteY76" fmla="*/ 222250 h 261937"/>
                      <a:gd name="connsiteX0" fmla="*/ 209761 w 648422"/>
                      <a:gd name="connsiteY0" fmla="*/ 47625 h 261937"/>
                      <a:gd name="connsiteX1" fmla="*/ 138323 w 648422"/>
                      <a:gd name="connsiteY1" fmla="*/ 63500 h 261937"/>
                      <a:gd name="connsiteX2" fmla="*/ 43073 w 648422"/>
                      <a:gd name="connsiteY2" fmla="*/ 39687 h 261937"/>
                      <a:gd name="connsiteX3" fmla="*/ 3386 w 648422"/>
                      <a:gd name="connsiteY3" fmla="*/ 174625 h 261937"/>
                      <a:gd name="connsiteX4" fmla="*/ 146261 w 648422"/>
                      <a:gd name="connsiteY4" fmla="*/ 166687 h 261937"/>
                      <a:gd name="connsiteX5" fmla="*/ 217698 w 648422"/>
                      <a:gd name="connsiteY5" fmla="*/ 134937 h 261937"/>
                      <a:gd name="connsiteX6" fmla="*/ 241511 w 648422"/>
                      <a:gd name="connsiteY6" fmla="*/ 127000 h 261937"/>
                      <a:gd name="connsiteX7" fmla="*/ 281198 w 648422"/>
                      <a:gd name="connsiteY7" fmla="*/ 63500 h 261937"/>
                      <a:gd name="connsiteX8" fmla="*/ 289136 w 648422"/>
                      <a:gd name="connsiteY8" fmla="*/ 39687 h 261937"/>
                      <a:gd name="connsiteX9" fmla="*/ 170073 w 648422"/>
                      <a:gd name="connsiteY9" fmla="*/ 39687 h 261937"/>
                      <a:gd name="connsiteX10" fmla="*/ 122448 w 648422"/>
                      <a:gd name="connsiteY10" fmla="*/ 87312 h 261937"/>
                      <a:gd name="connsiteX11" fmla="*/ 98636 w 648422"/>
                      <a:gd name="connsiteY11" fmla="*/ 134937 h 261937"/>
                      <a:gd name="connsiteX12" fmla="*/ 74823 w 648422"/>
                      <a:gd name="connsiteY12" fmla="*/ 158750 h 261937"/>
                      <a:gd name="connsiteX13" fmla="*/ 35136 w 648422"/>
                      <a:gd name="connsiteY13" fmla="*/ 214312 h 261937"/>
                      <a:gd name="connsiteX14" fmla="*/ 27198 w 648422"/>
                      <a:gd name="connsiteY14" fmla="*/ 238125 h 261937"/>
                      <a:gd name="connsiteX15" fmla="*/ 51011 w 648422"/>
                      <a:gd name="connsiteY15" fmla="*/ 246062 h 261937"/>
                      <a:gd name="connsiteX16" fmla="*/ 241511 w 648422"/>
                      <a:gd name="connsiteY16" fmla="*/ 230187 h 261937"/>
                      <a:gd name="connsiteX17" fmla="*/ 289136 w 648422"/>
                      <a:gd name="connsiteY17" fmla="*/ 198437 h 261937"/>
                      <a:gd name="connsiteX18" fmla="*/ 328823 w 648422"/>
                      <a:gd name="connsiteY18" fmla="*/ 158750 h 261937"/>
                      <a:gd name="connsiteX19" fmla="*/ 344698 w 648422"/>
                      <a:gd name="connsiteY19" fmla="*/ 134937 h 261937"/>
                      <a:gd name="connsiteX20" fmla="*/ 368511 w 648422"/>
                      <a:gd name="connsiteY20" fmla="*/ 111125 h 261937"/>
                      <a:gd name="connsiteX21" fmla="*/ 384386 w 648422"/>
                      <a:gd name="connsiteY21" fmla="*/ 63500 h 261937"/>
                      <a:gd name="connsiteX22" fmla="*/ 376448 w 648422"/>
                      <a:gd name="connsiteY22" fmla="*/ 39687 h 261937"/>
                      <a:gd name="connsiteX23" fmla="*/ 328823 w 648422"/>
                      <a:gd name="connsiteY23" fmla="*/ 23812 h 261937"/>
                      <a:gd name="connsiteX24" fmla="*/ 257386 w 648422"/>
                      <a:gd name="connsiteY24" fmla="*/ 31750 h 261937"/>
                      <a:gd name="connsiteX25" fmla="*/ 209761 w 648422"/>
                      <a:gd name="connsiteY25" fmla="*/ 71437 h 261937"/>
                      <a:gd name="connsiteX26" fmla="*/ 185948 w 648422"/>
                      <a:gd name="connsiteY26" fmla="*/ 158750 h 261937"/>
                      <a:gd name="connsiteX27" fmla="*/ 193886 w 648422"/>
                      <a:gd name="connsiteY27" fmla="*/ 190500 h 261937"/>
                      <a:gd name="connsiteX28" fmla="*/ 217698 w 648422"/>
                      <a:gd name="connsiteY28" fmla="*/ 198437 h 261937"/>
                      <a:gd name="connsiteX29" fmla="*/ 257386 w 648422"/>
                      <a:gd name="connsiteY29" fmla="*/ 206375 h 261937"/>
                      <a:gd name="connsiteX30" fmla="*/ 447886 w 648422"/>
                      <a:gd name="connsiteY30" fmla="*/ 190500 h 261937"/>
                      <a:gd name="connsiteX31" fmla="*/ 471698 w 648422"/>
                      <a:gd name="connsiteY31" fmla="*/ 182562 h 261937"/>
                      <a:gd name="connsiteX32" fmla="*/ 495511 w 648422"/>
                      <a:gd name="connsiteY32" fmla="*/ 166687 h 261937"/>
                      <a:gd name="connsiteX33" fmla="*/ 511386 w 648422"/>
                      <a:gd name="connsiteY33" fmla="*/ 142875 h 261937"/>
                      <a:gd name="connsiteX34" fmla="*/ 511386 w 648422"/>
                      <a:gd name="connsiteY34" fmla="*/ 63500 h 261937"/>
                      <a:gd name="connsiteX35" fmla="*/ 487573 w 648422"/>
                      <a:gd name="connsiteY35" fmla="*/ 47625 h 261937"/>
                      <a:gd name="connsiteX36" fmla="*/ 368511 w 648422"/>
                      <a:gd name="connsiteY36" fmla="*/ 55562 h 261937"/>
                      <a:gd name="connsiteX37" fmla="*/ 336761 w 648422"/>
                      <a:gd name="connsiteY37" fmla="*/ 95250 h 261937"/>
                      <a:gd name="connsiteX38" fmla="*/ 312948 w 648422"/>
                      <a:gd name="connsiteY38" fmla="*/ 119062 h 261937"/>
                      <a:gd name="connsiteX39" fmla="*/ 297073 w 648422"/>
                      <a:gd name="connsiteY39" fmla="*/ 142875 h 261937"/>
                      <a:gd name="connsiteX40" fmla="*/ 265323 w 648422"/>
                      <a:gd name="connsiteY40" fmla="*/ 150812 h 261937"/>
                      <a:gd name="connsiteX41" fmla="*/ 249448 w 648422"/>
                      <a:gd name="connsiteY41" fmla="*/ 174625 h 261937"/>
                      <a:gd name="connsiteX42" fmla="*/ 209761 w 648422"/>
                      <a:gd name="connsiteY42" fmla="*/ 222250 h 261937"/>
                      <a:gd name="connsiteX43" fmla="*/ 225636 w 648422"/>
                      <a:gd name="connsiteY43" fmla="*/ 246062 h 261937"/>
                      <a:gd name="connsiteX44" fmla="*/ 305011 w 648422"/>
                      <a:gd name="connsiteY44" fmla="*/ 254000 h 261937"/>
                      <a:gd name="connsiteX45" fmla="*/ 328823 w 648422"/>
                      <a:gd name="connsiteY45" fmla="*/ 261937 h 261937"/>
                      <a:gd name="connsiteX46" fmla="*/ 432011 w 648422"/>
                      <a:gd name="connsiteY46" fmla="*/ 254000 h 261937"/>
                      <a:gd name="connsiteX47" fmla="*/ 487573 w 648422"/>
                      <a:gd name="connsiteY47" fmla="*/ 230187 h 261937"/>
                      <a:gd name="connsiteX48" fmla="*/ 511386 w 648422"/>
                      <a:gd name="connsiteY48" fmla="*/ 222250 h 261937"/>
                      <a:gd name="connsiteX49" fmla="*/ 559011 w 648422"/>
                      <a:gd name="connsiteY49" fmla="*/ 174625 h 261937"/>
                      <a:gd name="connsiteX50" fmla="*/ 574886 w 648422"/>
                      <a:gd name="connsiteY50" fmla="*/ 150812 h 261937"/>
                      <a:gd name="connsiteX51" fmla="*/ 582823 w 648422"/>
                      <a:gd name="connsiteY51" fmla="*/ 79375 h 261937"/>
                      <a:gd name="connsiteX52" fmla="*/ 582823 w 648422"/>
                      <a:gd name="connsiteY52" fmla="*/ 7937 h 261937"/>
                      <a:gd name="connsiteX53" fmla="*/ 559011 w 648422"/>
                      <a:gd name="connsiteY53" fmla="*/ 0 h 261937"/>
                      <a:gd name="connsiteX54" fmla="*/ 471698 w 648422"/>
                      <a:gd name="connsiteY54" fmla="*/ 23812 h 261937"/>
                      <a:gd name="connsiteX55" fmla="*/ 455823 w 648422"/>
                      <a:gd name="connsiteY55" fmla="*/ 47625 h 261937"/>
                      <a:gd name="connsiteX56" fmla="*/ 400261 w 648422"/>
                      <a:gd name="connsiteY56" fmla="*/ 87312 h 261937"/>
                      <a:gd name="connsiteX57" fmla="*/ 384386 w 648422"/>
                      <a:gd name="connsiteY57" fmla="*/ 119062 h 261937"/>
                      <a:gd name="connsiteX58" fmla="*/ 360573 w 648422"/>
                      <a:gd name="connsiteY58" fmla="*/ 134937 h 261937"/>
                      <a:gd name="connsiteX59" fmla="*/ 344698 w 648422"/>
                      <a:gd name="connsiteY59" fmla="*/ 174625 h 261937"/>
                      <a:gd name="connsiteX60" fmla="*/ 328823 w 648422"/>
                      <a:gd name="connsiteY60" fmla="*/ 198437 h 261937"/>
                      <a:gd name="connsiteX61" fmla="*/ 336761 w 648422"/>
                      <a:gd name="connsiteY61" fmla="*/ 246062 h 261937"/>
                      <a:gd name="connsiteX62" fmla="*/ 360573 w 648422"/>
                      <a:gd name="connsiteY62" fmla="*/ 254000 h 261937"/>
                      <a:gd name="connsiteX63" fmla="*/ 503448 w 648422"/>
                      <a:gd name="connsiteY63" fmla="*/ 246062 h 261937"/>
                      <a:gd name="connsiteX64" fmla="*/ 582823 w 648422"/>
                      <a:gd name="connsiteY64" fmla="*/ 206375 h 261937"/>
                      <a:gd name="connsiteX65" fmla="*/ 606636 w 648422"/>
                      <a:gd name="connsiteY65" fmla="*/ 182562 h 261937"/>
                      <a:gd name="connsiteX66" fmla="*/ 563773 w 648422"/>
                      <a:gd name="connsiteY66" fmla="*/ 231775 h 261937"/>
                      <a:gd name="connsiteX67" fmla="*/ 641561 w 648422"/>
                      <a:gd name="connsiteY67" fmla="*/ 198437 h 261937"/>
                      <a:gd name="connsiteX68" fmla="*/ 646323 w 648422"/>
                      <a:gd name="connsiteY68" fmla="*/ 111125 h 261937"/>
                      <a:gd name="connsiteX69" fmla="*/ 543136 w 648422"/>
                      <a:gd name="connsiteY69" fmla="*/ 15875 h 261937"/>
                      <a:gd name="connsiteX70" fmla="*/ 527261 w 648422"/>
                      <a:gd name="connsiteY70" fmla="*/ 47625 h 261937"/>
                      <a:gd name="connsiteX71" fmla="*/ 503448 w 648422"/>
                      <a:gd name="connsiteY71" fmla="*/ 71437 h 261937"/>
                      <a:gd name="connsiteX72" fmla="*/ 471698 w 648422"/>
                      <a:gd name="connsiteY72" fmla="*/ 111125 h 261937"/>
                      <a:gd name="connsiteX73" fmla="*/ 439948 w 648422"/>
                      <a:gd name="connsiteY73" fmla="*/ 158750 h 261937"/>
                      <a:gd name="connsiteX74" fmla="*/ 439948 w 648422"/>
                      <a:gd name="connsiteY74" fmla="*/ 206375 h 261937"/>
                      <a:gd name="connsiteX75" fmla="*/ 463761 w 648422"/>
                      <a:gd name="connsiteY75" fmla="*/ 214312 h 261937"/>
                      <a:gd name="connsiteX76" fmla="*/ 471698 w 648422"/>
                      <a:gd name="connsiteY76" fmla="*/ 222250 h 261937"/>
                      <a:gd name="connsiteX0" fmla="*/ 209761 w 648422"/>
                      <a:gd name="connsiteY0" fmla="*/ 47625 h 261937"/>
                      <a:gd name="connsiteX1" fmla="*/ 138323 w 648422"/>
                      <a:gd name="connsiteY1" fmla="*/ 63500 h 261937"/>
                      <a:gd name="connsiteX2" fmla="*/ 43073 w 648422"/>
                      <a:gd name="connsiteY2" fmla="*/ 39687 h 261937"/>
                      <a:gd name="connsiteX3" fmla="*/ 3386 w 648422"/>
                      <a:gd name="connsiteY3" fmla="*/ 174625 h 261937"/>
                      <a:gd name="connsiteX4" fmla="*/ 146261 w 648422"/>
                      <a:gd name="connsiteY4" fmla="*/ 166687 h 261937"/>
                      <a:gd name="connsiteX5" fmla="*/ 217698 w 648422"/>
                      <a:gd name="connsiteY5" fmla="*/ 134937 h 261937"/>
                      <a:gd name="connsiteX6" fmla="*/ 241511 w 648422"/>
                      <a:gd name="connsiteY6" fmla="*/ 127000 h 261937"/>
                      <a:gd name="connsiteX7" fmla="*/ 281198 w 648422"/>
                      <a:gd name="connsiteY7" fmla="*/ 63500 h 261937"/>
                      <a:gd name="connsiteX8" fmla="*/ 289136 w 648422"/>
                      <a:gd name="connsiteY8" fmla="*/ 39687 h 261937"/>
                      <a:gd name="connsiteX9" fmla="*/ 170073 w 648422"/>
                      <a:gd name="connsiteY9" fmla="*/ 39687 h 261937"/>
                      <a:gd name="connsiteX10" fmla="*/ 122448 w 648422"/>
                      <a:gd name="connsiteY10" fmla="*/ 87312 h 261937"/>
                      <a:gd name="connsiteX11" fmla="*/ 98636 w 648422"/>
                      <a:gd name="connsiteY11" fmla="*/ 134937 h 261937"/>
                      <a:gd name="connsiteX12" fmla="*/ 74823 w 648422"/>
                      <a:gd name="connsiteY12" fmla="*/ 158750 h 261937"/>
                      <a:gd name="connsiteX13" fmla="*/ 35136 w 648422"/>
                      <a:gd name="connsiteY13" fmla="*/ 214312 h 261937"/>
                      <a:gd name="connsiteX14" fmla="*/ 27198 w 648422"/>
                      <a:gd name="connsiteY14" fmla="*/ 238125 h 261937"/>
                      <a:gd name="connsiteX15" fmla="*/ 51011 w 648422"/>
                      <a:gd name="connsiteY15" fmla="*/ 246062 h 261937"/>
                      <a:gd name="connsiteX16" fmla="*/ 241511 w 648422"/>
                      <a:gd name="connsiteY16" fmla="*/ 230187 h 261937"/>
                      <a:gd name="connsiteX17" fmla="*/ 289136 w 648422"/>
                      <a:gd name="connsiteY17" fmla="*/ 198437 h 261937"/>
                      <a:gd name="connsiteX18" fmla="*/ 328823 w 648422"/>
                      <a:gd name="connsiteY18" fmla="*/ 158750 h 261937"/>
                      <a:gd name="connsiteX19" fmla="*/ 344698 w 648422"/>
                      <a:gd name="connsiteY19" fmla="*/ 134937 h 261937"/>
                      <a:gd name="connsiteX20" fmla="*/ 368511 w 648422"/>
                      <a:gd name="connsiteY20" fmla="*/ 111125 h 261937"/>
                      <a:gd name="connsiteX21" fmla="*/ 384386 w 648422"/>
                      <a:gd name="connsiteY21" fmla="*/ 63500 h 261937"/>
                      <a:gd name="connsiteX22" fmla="*/ 376448 w 648422"/>
                      <a:gd name="connsiteY22" fmla="*/ 39687 h 261937"/>
                      <a:gd name="connsiteX23" fmla="*/ 328823 w 648422"/>
                      <a:gd name="connsiteY23" fmla="*/ 23812 h 261937"/>
                      <a:gd name="connsiteX24" fmla="*/ 257386 w 648422"/>
                      <a:gd name="connsiteY24" fmla="*/ 31750 h 261937"/>
                      <a:gd name="connsiteX25" fmla="*/ 209761 w 648422"/>
                      <a:gd name="connsiteY25" fmla="*/ 71437 h 261937"/>
                      <a:gd name="connsiteX26" fmla="*/ 185948 w 648422"/>
                      <a:gd name="connsiteY26" fmla="*/ 158750 h 261937"/>
                      <a:gd name="connsiteX27" fmla="*/ 193886 w 648422"/>
                      <a:gd name="connsiteY27" fmla="*/ 190500 h 261937"/>
                      <a:gd name="connsiteX28" fmla="*/ 217698 w 648422"/>
                      <a:gd name="connsiteY28" fmla="*/ 198437 h 261937"/>
                      <a:gd name="connsiteX29" fmla="*/ 257386 w 648422"/>
                      <a:gd name="connsiteY29" fmla="*/ 206375 h 261937"/>
                      <a:gd name="connsiteX30" fmla="*/ 447886 w 648422"/>
                      <a:gd name="connsiteY30" fmla="*/ 190500 h 261937"/>
                      <a:gd name="connsiteX31" fmla="*/ 471698 w 648422"/>
                      <a:gd name="connsiteY31" fmla="*/ 182562 h 261937"/>
                      <a:gd name="connsiteX32" fmla="*/ 495511 w 648422"/>
                      <a:gd name="connsiteY32" fmla="*/ 166687 h 261937"/>
                      <a:gd name="connsiteX33" fmla="*/ 511386 w 648422"/>
                      <a:gd name="connsiteY33" fmla="*/ 142875 h 261937"/>
                      <a:gd name="connsiteX34" fmla="*/ 511386 w 648422"/>
                      <a:gd name="connsiteY34" fmla="*/ 63500 h 261937"/>
                      <a:gd name="connsiteX35" fmla="*/ 487573 w 648422"/>
                      <a:gd name="connsiteY35" fmla="*/ 47625 h 261937"/>
                      <a:gd name="connsiteX36" fmla="*/ 368511 w 648422"/>
                      <a:gd name="connsiteY36" fmla="*/ 55562 h 261937"/>
                      <a:gd name="connsiteX37" fmla="*/ 336761 w 648422"/>
                      <a:gd name="connsiteY37" fmla="*/ 95250 h 261937"/>
                      <a:gd name="connsiteX38" fmla="*/ 312948 w 648422"/>
                      <a:gd name="connsiteY38" fmla="*/ 119062 h 261937"/>
                      <a:gd name="connsiteX39" fmla="*/ 297073 w 648422"/>
                      <a:gd name="connsiteY39" fmla="*/ 142875 h 261937"/>
                      <a:gd name="connsiteX40" fmla="*/ 265323 w 648422"/>
                      <a:gd name="connsiteY40" fmla="*/ 150812 h 261937"/>
                      <a:gd name="connsiteX41" fmla="*/ 249448 w 648422"/>
                      <a:gd name="connsiteY41" fmla="*/ 174625 h 261937"/>
                      <a:gd name="connsiteX42" fmla="*/ 209761 w 648422"/>
                      <a:gd name="connsiteY42" fmla="*/ 222250 h 261937"/>
                      <a:gd name="connsiteX43" fmla="*/ 225636 w 648422"/>
                      <a:gd name="connsiteY43" fmla="*/ 246062 h 261937"/>
                      <a:gd name="connsiteX44" fmla="*/ 305011 w 648422"/>
                      <a:gd name="connsiteY44" fmla="*/ 254000 h 261937"/>
                      <a:gd name="connsiteX45" fmla="*/ 328823 w 648422"/>
                      <a:gd name="connsiteY45" fmla="*/ 261937 h 261937"/>
                      <a:gd name="connsiteX46" fmla="*/ 432011 w 648422"/>
                      <a:gd name="connsiteY46" fmla="*/ 254000 h 261937"/>
                      <a:gd name="connsiteX47" fmla="*/ 487573 w 648422"/>
                      <a:gd name="connsiteY47" fmla="*/ 230187 h 261937"/>
                      <a:gd name="connsiteX48" fmla="*/ 511386 w 648422"/>
                      <a:gd name="connsiteY48" fmla="*/ 222250 h 261937"/>
                      <a:gd name="connsiteX49" fmla="*/ 559011 w 648422"/>
                      <a:gd name="connsiteY49" fmla="*/ 174625 h 261937"/>
                      <a:gd name="connsiteX50" fmla="*/ 574886 w 648422"/>
                      <a:gd name="connsiteY50" fmla="*/ 150812 h 261937"/>
                      <a:gd name="connsiteX51" fmla="*/ 582823 w 648422"/>
                      <a:gd name="connsiteY51" fmla="*/ 79375 h 261937"/>
                      <a:gd name="connsiteX52" fmla="*/ 582823 w 648422"/>
                      <a:gd name="connsiteY52" fmla="*/ 7937 h 261937"/>
                      <a:gd name="connsiteX53" fmla="*/ 559011 w 648422"/>
                      <a:gd name="connsiteY53" fmla="*/ 0 h 261937"/>
                      <a:gd name="connsiteX54" fmla="*/ 471698 w 648422"/>
                      <a:gd name="connsiteY54" fmla="*/ 23812 h 261937"/>
                      <a:gd name="connsiteX55" fmla="*/ 455823 w 648422"/>
                      <a:gd name="connsiteY55" fmla="*/ 47625 h 261937"/>
                      <a:gd name="connsiteX56" fmla="*/ 400261 w 648422"/>
                      <a:gd name="connsiteY56" fmla="*/ 87312 h 261937"/>
                      <a:gd name="connsiteX57" fmla="*/ 384386 w 648422"/>
                      <a:gd name="connsiteY57" fmla="*/ 119062 h 261937"/>
                      <a:gd name="connsiteX58" fmla="*/ 360573 w 648422"/>
                      <a:gd name="connsiteY58" fmla="*/ 134937 h 261937"/>
                      <a:gd name="connsiteX59" fmla="*/ 344698 w 648422"/>
                      <a:gd name="connsiteY59" fmla="*/ 174625 h 261937"/>
                      <a:gd name="connsiteX60" fmla="*/ 328823 w 648422"/>
                      <a:gd name="connsiteY60" fmla="*/ 198437 h 261937"/>
                      <a:gd name="connsiteX61" fmla="*/ 336761 w 648422"/>
                      <a:gd name="connsiteY61" fmla="*/ 246062 h 261937"/>
                      <a:gd name="connsiteX62" fmla="*/ 360573 w 648422"/>
                      <a:gd name="connsiteY62" fmla="*/ 254000 h 261937"/>
                      <a:gd name="connsiteX63" fmla="*/ 503448 w 648422"/>
                      <a:gd name="connsiteY63" fmla="*/ 246062 h 261937"/>
                      <a:gd name="connsiteX64" fmla="*/ 582823 w 648422"/>
                      <a:gd name="connsiteY64" fmla="*/ 206375 h 261937"/>
                      <a:gd name="connsiteX65" fmla="*/ 563773 w 648422"/>
                      <a:gd name="connsiteY65" fmla="*/ 231775 h 261937"/>
                      <a:gd name="connsiteX66" fmla="*/ 641561 w 648422"/>
                      <a:gd name="connsiteY66" fmla="*/ 198437 h 261937"/>
                      <a:gd name="connsiteX67" fmla="*/ 646323 w 648422"/>
                      <a:gd name="connsiteY67" fmla="*/ 111125 h 261937"/>
                      <a:gd name="connsiteX68" fmla="*/ 543136 w 648422"/>
                      <a:gd name="connsiteY68" fmla="*/ 15875 h 261937"/>
                      <a:gd name="connsiteX69" fmla="*/ 527261 w 648422"/>
                      <a:gd name="connsiteY69" fmla="*/ 47625 h 261937"/>
                      <a:gd name="connsiteX70" fmla="*/ 503448 w 648422"/>
                      <a:gd name="connsiteY70" fmla="*/ 71437 h 261937"/>
                      <a:gd name="connsiteX71" fmla="*/ 471698 w 648422"/>
                      <a:gd name="connsiteY71" fmla="*/ 111125 h 261937"/>
                      <a:gd name="connsiteX72" fmla="*/ 439948 w 648422"/>
                      <a:gd name="connsiteY72" fmla="*/ 158750 h 261937"/>
                      <a:gd name="connsiteX73" fmla="*/ 439948 w 648422"/>
                      <a:gd name="connsiteY73" fmla="*/ 206375 h 261937"/>
                      <a:gd name="connsiteX74" fmla="*/ 463761 w 648422"/>
                      <a:gd name="connsiteY74" fmla="*/ 214312 h 261937"/>
                      <a:gd name="connsiteX75" fmla="*/ 471698 w 648422"/>
                      <a:gd name="connsiteY75" fmla="*/ 222250 h 261937"/>
                      <a:gd name="connsiteX0" fmla="*/ 209761 w 648422"/>
                      <a:gd name="connsiteY0" fmla="*/ 47625 h 261937"/>
                      <a:gd name="connsiteX1" fmla="*/ 138323 w 648422"/>
                      <a:gd name="connsiteY1" fmla="*/ 63500 h 261937"/>
                      <a:gd name="connsiteX2" fmla="*/ 43073 w 648422"/>
                      <a:gd name="connsiteY2" fmla="*/ 39687 h 261937"/>
                      <a:gd name="connsiteX3" fmla="*/ 3386 w 648422"/>
                      <a:gd name="connsiteY3" fmla="*/ 174625 h 261937"/>
                      <a:gd name="connsiteX4" fmla="*/ 146261 w 648422"/>
                      <a:gd name="connsiteY4" fmla="*/ 166687 h 261937"/>
                      <a:gd name="connsiteX5" fmla="*/ 217698 w 648422"/>
                      <a:gd name="connsiteY5" fmla="*/ 134937 h 261937"/>
                      <a:gd name="connsiteX6" fmla="*/ 241511 w 648422"/>
                      <a:gd name="connsiteY6" fmla="*/ 127000 h 261937"/>
                      <a:gd name="connsiteX7" fmla="*/ 281198 w 648422"/>
                      <a:gd name="connsiteY7" fmla="*/ 63500 h 261937"/>
                      <a:gd name="connsiteX8" fmla="*/ 289136 w 648422"/>
                      <a:gd name="connsiteY8" fmla="*/ 39687 h 261937"/>
                      <a:gd name="connsiteX9" fmla="*/ 170073 w 648422"/>
                      <a:gd name="connsiteY9" fmla="*/ 39687 h 261937"/>
                      <a:gd name="connsiteX10" fmla="*/ 122448 w 648422"/>
                      <a:gd name="connsiteY10" fmla="*/ 87312 h 261937"/>
                      <a:gd name="connsiteX11" fmla="*/ 98636 w 648422"/>
                      <a:gd name="connsiteY11" fmla="*/ 134937 h 261937"/>
                      <a:gd name="connsiteX12" fmla="*/ 74823 w 648422"/>
                      <a:gd name="connsiteY12" fmla="*/ 158750 h 261937"/>
                      <a:gd name="connsiteX13" fmla="*/ 35136 w 648422"/>
                      <a:gd name="connsiteY13" fmla="*/ 214312 h 261937"/>
                      <a:gd name="connsiteX14" fmla="*/ 27198 w 648422"/>
                      <a:gd name="connsiteY14" fmla="*/ 238125 h 261937"/>
                      <a:gd name="connsiteX15" fmla="*/ 51011 w 648422"/>
                      <a:gd name="connsiteY15" fmla="*/ 246062 h 261937"/>
                      <a:gd name="connsiteX16" fmla="*/ 241511 w 648422"/>
                      <a:gd name="connsiteY16" fmla="*/ 230187 h 261937"/>
                      <a:gd name="connsiteX17" fmla="*/ 289136 w 648422"/>
                      <a:gd name="connsiteY17" fmla="*/ 198437 h 261937"/>
                      <a:gd name="connsiteX18" fmla="*/ 328823 w 648422"/>
                      <a:gd name="connsiteY18" fmla="*/ 158750 h 261937"/>
                      <a:gd name="connsiteX19" fmla="*/ 344698 w 648422"/>
                      <a:gd name="connsiteY19" fmla="*/ 134937 h 261937"/>
                      <a:gd name="connsiteX20" fmla="*/ 368511 w 648422"/>
                      <a:gd name="connsiteY20" fmla="*/ 111125 h 261937"/>
                      <a:gd name="connsiteX21" fmla="*/ 384386 w 648422"/>
                      <a:gd name="connsiteY21" fmla="*/ 63500 h 261937"/>
                      <a:gd name="connsiteX22" fmla="*/ 376448 w 648422"/>
                      <a:gd name="connsiteY22" fmla="*/ 39687 h 261937"/>
                      <a:gd name="connsiteX23" fmla="*/ 328823 w 648422"/>
                      <a:gd name="connsiteY23" fmla="*/ 23812 h 261937"/>
                      <a:gd name="connsiteX24" fmla="*/ 257386 w 648422"/>
                      <a:gd name="connsiteY24" fmla="*/ 31750 h 261937"/>
                      <a:gd name="connsiteX25" fmla="*/ 209761 w 648422"/>
                      <a:gd name="connsiteY25" fmla="*/ 71437 h 261937"/>
                      <a:gd name="connsiteX26" fmla="*/ 185948 w 648422"/>
                      <a:gd name="connsiteY26" fmla="*/ 158750 h 261937"/>
                      <a:gd name="connsiteX27" fmla="*/ 193886 w 648422"/>
                      <a:gd name="connsiteY27" fmla="*/ 190500 h 261937"/>
                      <a:gd name="connsiteX28" fmla="*/ 217698 w 648422"/>
                      <a:gd name="connsiteY28" fmla="*/ 198437 h 261937"/>
                      <a:gd name="connsiteX29" fmla="*/ 257386 w 648422"/>
                      <a:gd name="connsiteY29" fmla="*/ 206375 h 261937"/>
                      <a:gd name="connsiteX30" fmla="*/ 447886 w 648422"/>
                      <a:gd name="connsiteY30" fmla="*/ 190500 h 261937"/>
                      <a:gd name="connsiteX31" fmla="*/ 471698 w 648422"/>
                      <a:gd name="connsiteY31" fmla="*/ 182562 h 261937"/>
                      <a:gd name="connsiteX32" fmla="*/ 495511 w 648422"/>
                      <a:gd name="connsiteY32" fmla="*/ 166687 h 261937"/>
                      <a:gd name="connsiteX33" fmla="*/ 511386 w 648422"/>
                      <a:gd name="connsiteY33" fmla="*/ 142875 h 261937"/>
                      <a:gd name="connsiteX34" fmla="*/ 511386 w 648422"/>
                      <a:gd name="connsiteY34" fmla="*/ 63500 h 261937"/>
                      <a:gd name="connsiteX35" fmla="*/ 487573 w 648422"/>
                      <a:gd name="connsiteY35" fmla="*/ 47625 h 261937"/>
                      <a:gd name="connsiteX36" fmla="*/ 368511 w 648422"/>
                      <a:gd name="connsiteY36" fmla="*/ 55562 h 261937"/>
                      <a:gd name="connsiteX37" fmla="*/ 336761 w 648422"/>
                      <a:gd name="connsiteY37" fmla="*/ 95250 h 261937"/>
                      <a:gd name="connsiteX38" fmla="*/ 312948 w 648422"/>
                      <a:gd name="connsiteY38" fmla="*/ 119062 h 261937"/>
                      <a:gd name="connsiteX39" fmla="*/ 297073 w 648422"/>
                      <a:gd name="connsiteY39" fmla="*/ 142875 h 261937"/>
                      <a:gd name="connsiteX40" fmla="*/ 265323 w 648422"/>
                      <a:gd name="connsiteY40" fmla="*/ 150812 h 261937"/>
                      <a:gd name="connsiteX41" fmla="*/ 249448 w 648422"/>
                      <a:gd name="connsiteY41" fmla="*/ 174625 h 261937"/>
                      <a:gd name="connsiteX42" fmla="*/ 209761 w 648422"/>
                      <a:gd name="connsiteY42" fmla="*/ 222250 h 261937"/>
                      <a:gd name="connsiteX43" fmla="*/ 225636 w 648422"/>
                      <a:gd name="connsiteY43" fmla="*/ 246062 h 261937"/>
                      <a:gd name="connsiteX44" fmla="*/ 305011 w 648422"/>
                      <a:gd name="connsiteY44" fmla="*/ 254000 h 261937"/>
                      <a:gd name="connsiteX45" fmla="*/ 328823 w 648422"/>
                      <a:gd name="connsiteY45" fmla="*/ 261937 h 261937"/>
                      <a:gd name="connsiteX46" fmla="*/ 432011 w 648422"/>
                      <a:gd name="connsiteY46" fmla="*/ 254000 h 261937"/>
                      <a:gd name="connsiteX47" fmla="*/ 487573 w 648422"/>
                      <a:gd name="connsiteY47" fmla="*/ 230187 h 261937"/>
                      <a:gd name="connsiteX48" fmla="*/ 511386 w 648422"/>
                      <a:gd name="connsiteY48" fmla="*/ 222250 h 261937"/>
                      <a:gd name="connsiteX49" fmla="*/ 559011 w 648422"/>
                      <a:gd name="connsiteY49" fmla="*/ 174625 h 261937"/>
                      <a:gd name="connsiteX50" fmla="*/ 574886 w 648422"/>
                      <a:gd name="connsiteY50" fmla="*/ 150812 h 261937"/>
                      <a:gd name="connsiteX51" fmla="*/ 582823 w 648422"/>
                      <a:gd name="connsiteY51" fmla="*/ 79375 h 261937"/>
                      <a:gd name="connsiteX52" fmla="*/ 582823 w 648422"/>
                      <a:gd name="connsiteY52" fmla="*/ 7937 h 261937"/>
                      <a:gd name="connsiteX53" fmla="*/ 559011 w 648422"/>
                      <a:gd name="connsiteY53" fmla="*/ 0 h 261937"/>
                      <a:gd name="connsiteX54" fmla="*/ 471698 w 648422"/>
                      <a:gd name="connsiteY54" fmla="*/ 23812 h 261937"/>
                      <a:gd name="connsiteX55" fmla="*/ 455823 w 648422"/>
                      <a:gd name="connsiteY55" fmla="*/ 47625 h 261937"/>
                      <a:gd name="connsiteX56" fmla="*/ 400261 w 648422"/>
                      <a:gd name="connsiteY56" fmla="*/ 87312 h 261937"/>
                      <a:gd name="connsiteX57" fmla="*/ 384386 w 648422"/>
                      <a:gd name="connsiteY57" fmla="*/ 119062 h 261937"/>
                      <a:gd name="connsiteX58" fmla="*/ 360573 w 648422"/>
                      <a:gd name="connsiteY58" fmla="*/ 134937 h 261937"/>
                      <a:gd name="connsiteX59" fmla="*/ 344698 w 648422"/>
                      <a:gd name="connsiteY59" fmla="*/ 174625 h 261937"/>
                      <a:gd name="connsiteX60" fmla="*/ 328823 w 648422"/>
                      <a:gd name="connsiteY60" fmla="*/ 198437 h 261937"/>
                      <a:gd name="connsiteX61" fmla="*/ 336761 w 648422"/>
                      <a:gd name="connsiteY61" fmla="*/ 246062 h 261937"/>
                      <a:gd name="connsiteX62" fmla="*/ 360573 w 648422"/>
                      <a:gd name="connsiteY62" fmla="*/ 254000 h 261937"/>
                      <a:gd name="connsiteX63" fmla="*/ 503448 w 648422"/>
                      <a:gd name="connsiteY63" fmla="*/ 246062 h 261937"/>
                      <a:gd name="connsiteX64" fmla="*/ 563773 w 648422"/>
                      <a:gd name="connsiteY64" fmla="*/ 231775 h 261937"/>
                      <a:gd name="connsiteX65" fmla="*/ 641561 w 648422"/>
                      <a:gd name="connsiteY65" fmla="*/ 198437 h 261937"/>
                      <a:gd name="connsiteX66" fmla="*/ 646323 w 648422"/>
                      <a:gd name="connsiteY66" fmla="*/ 111125 h 261937"/>
                      <a:gd name="connsiteX67" fmla="*/ 543136 w 648422"/>
                      <a:gd name="connsiteY67" fmla="*/ 15875 h 261937"/>
                      <a:gd name="connsiteX68" fmla="*/ 527261 w 648422"/>
                      <a:gd name="connsiteY68" fmla="*/ 47625 h 261937"/>
                      <a:gd name="connsiteX69" fmla="*/ 503448 w 648422"/>
                      <a:gd name="connsiteY69" fmla="*/ 71437 h 261937"/>
                      <a:gd name="connsiteX70" fmla="*/ 471698 w 648422"/>
                      <a:gd name="connsiteY70" fmla="*/ 111125 h 261937"/>
                      <a:gd name="connsiteX71" fmla="*/ 439948 w 648422"/>
                      <a:gd name="connsiteY71" fmla="*/ 158750 h 261937"/>
                      <a:gd name="connsiteX72" fmla="*/ 439948 w 648422"/>
                      <a:gd name="connsiteY72" fmla="*/ 206375 h 261937"/>
                      <a:gd name="connsiteX73" fmla="*/ 463761 w 648422"/>
                      <a:gd name="connsiteY73" fmla="*/ 214312 h 261937"/>
                      <a:gd name="connsiteX74" fmla="*/ 471698 w 648422"/>
                      <a:gd name="connsiteY74" fmla="*/ 222250 h 261937"/>
                      <a:gd name="connsiteX0" fmla="*/ 209761 w 646323"/>
                      <a:gd name="connsiteY0" fmla="*/ 47625 h 261937"/>
                      <a:gd name="connsiteX1" fmla="*/ 138323 w 646323"/>
                      <a:gd name="connsiteY1" fmla="*/ 63500 h 261937"/>
                      <a:gd name="connsiteX2" fmla="*/ 43073 w 646323"/>
                      <a:gd name="connsiteY2" fmla="*/ 39687 h 261937"/>
                      <a:gd name="connsiteX3" fmla="*/ 3386 w 646323"/>
                      <a:gd name="connsiteY3" fmla="*/ 174625 h 261937"/>
                      <a:gd name="connsiteX4" fmla="*/ 146261 w 646323"/>
                      <a:gd name="connsiteY4" fmla="*/ 166687 h 261937"/>
                      <a:gd name="connsiteX5" fmla="*/ 217698 w 646323"/>
                      <a:gd name="connsiteY5" fmla="*/ 134937 h 261937"/>
                      <a:gd name="connsiteX6" fmla="*/ 241511 w 646323"/>
                      <a:gd name="connsiteY6" fmla="*/ 127000 h 261937"/>
                      <a:gd name="connsiteX7" fmla="*/ 281198 w 646323"/>
                      <a:gd name="connsiteY7" fmla="*/ 63500 h 261937"/>
                      <a:gd name="connsiteX8" fmla="*/ 289136 w 646323"/>
                      <a:gd name="connsiteY8" fmla="*/ 39687 h 261937"/>
                      <a:gd name="connsiteX9" fmla="*/ 170073 w 646323"/>
                      <a:gd name="connsiteY9" fmla="*/ 39687 h 261937"/>
                      <a:gd name="connsiteX10" fmla="*/ 122448 w 646323"/>
                      <a:gd name="connsiteY10" fmla="*/ 87312 h 261937"/>
                      <a:gd name="connsiteX11" fmla="*/ 98636 w 646323"/>
                      <a:gd name="connsiteY11" fmla="*/ 134937 h 261937"/>
                      <a:gd name="connsiteX12" fmla="*/ 74823 w 646323"/>
                      <a:gd name="connsiteY12" fmla="*/ 158750 h 261937"/>
                      <a:gd name="connsiteX13" fmla="*/ 35136 w 646323"/>
                      <a:gd name="connsiteY13" fmla="*/ 214312 h 261937"/>
                      <a:gd name="connsiteX14" fmla="*/ 27198 w 646323"/>
                      <a:gd name="connsiteY14" fmla="*/ 238125 h 261937"/>
                      <a:gd name="connsiteX15" fmla="*/ 51011 w 646323"/>
                      <a:gd name="connsiteY15" fmla="*/ 246062 h 261937"/>
                      <a:gd name="connsiteX16" fmla="*/ 241511 w 646323"/>
                      <a:gd name="connsiteY16" fmla="*/ 230187 h 261937"/>
                      <a:gd name="connsiteX17" fmla="*/ 289136 w 646323"/>
                      <a:gd name="connsiteY17" fmla="*/ 198437 h 261937"/>
                      <a:gd name="connsiteX18" fmla="*/ 328823 w 646323"/>
                      <a:gd name="connsiteY18" fmla="*/ 158750 h 261937"/>
                      <a:gd name="connsiteX19" fmla="*/ 344698 w 646323"/>
                      <a:gd name="connsiteY19" fmla="*/ 134937 h 261937"/>
                      <a:gd name="connsiteX20" fmla="*/ 368511 w 646323"/>
                      <a:gd name="connsiteY20" fmla="*/ 111125 h 261937"/>
                      <a:gd name="connsiteX21" fmla="*/ 384386 w 646323"/>
                      <a:gd name="connsiteY21" fmla="*/ 63500 h 261937"/>
                      <a:gd name="connsiteX22" fmla="*/ 376448 w 646323"/>
                      <a:gd name="connsiteY22" fmla="*/ 39687 h 261937"/>
                      <a:gd name="connsiteX23" fmla="*/ 328823 w 646323"/>
                      <a:gd name="connsiteY23" fmla="*/ 23812 h 261937"/>
                      <a:gd name="connsiteX24" fmla="*/ 257386 w 646323"/>
                      <a:gd name="connsiteY24" fmla="*/ 31750 h 261937"/>
                      <a:gd name="connsiteX25" fmla="*/ 209761 w 646323"/>
                      <a:gd name="connsiteY25" fmla="*/ 71437 h 261937"/>
                      <a:gd name="connsiteX26" fmla="*/ 185948 w 646323"/>
                      <a:gd name="connsiteY26" fmla="*/ 158750 h 261937"/>
                      <a:gd name="connsiteX27" fmla="*/ 193886 w 646323"/>
                      <a:gd name="connsiteY27" fmla="*/ 190500 h 261937"/>
                      <a:gd name="connsiteX28" fmla="*/ 217698 w 646323"/>
                      <a:gd name="connsiteY28" fmla="*/ 198437 h 261937"/>
                      <a:gd name="connsiteX29" fmla="*/ 257386 w 646323"/>
                      <a:gd name="connsiteY29" fmla="*/ 206375 h 261937"/>
                      <a:gd name="connsiteX30" fmla="*/ 447886 w 646323"/>
                      <a:gd name="connsiteY30" fmla="*/ 190500 h 261937"/>
                      <a:gd name="connsiteX31" fmla="*/ 471698 w 646323"/>
                      <a:gd name="connsiteY31" fmla="*/ 182562 h 261937"/>
                      <a:gd name="connsiteX32" fmla="*/ 495511 w 646323"/>
                      <a:gd name="connsiteY32" fmla="*/ 166687 h 261937"/>
                      <a:gd name="connsiteX33" fmla="*/ 511386 w 646323"/>
                      <a:gd name="connsiteY33" fmla="*/ 142875 h 261937"/>
                      <a:gd name="connsiteX34" fmla="*/ 511386 w 646323"/>
                      <a:gd name="connsiteY34" fmla="*/ 63500 h 261937"/>
                      <a:gd name="connsiteX35" fmla="*/ 487573 w 646323"/>
                      <a:gd name="connsiteY35" fmla="*/ 47625 h 261937"/>
                      <a:gd name="connsiteX36" fmla="*/ 368511 w 646323"/>
                      <a:gd name="connsiteY36" fmla="*/ 55562 h 261937"/>
                      <a:gd name="connsiteX37" fmla="*/ 336761 w 646323"/>
                      <a:gd name="connsiteY37" fmla="*/ 95250 h 261937"/>
                      <a:gd name="connsiteX38" fmla="*/ 312948 w 646323"/>
                      <a:gd name="connsiteY38" fmla="*/ 119062 h 261937"/>
                      <a:gd name="connsiteX39" fmla="*/ 297073 w 646323"/>
                      <a:gd name="connsiteY39" fmla="*/ 142875 h 261937"/>
                      <a:gd name="connsiteX40" fmla="*/ 265323 w 646323"/>
                      <a:gd name="connsiteY40" fmla="*/ 150812 h 261937"/>
                      <a:gd name="connsiteX41" fmla="*/ 249448 w 646323"/>
                      <a:gd name="connsiteY41" fmla="*/ 174625 h 261937"/>
                      <a:gd name="connsiteX42" fmla="*/ 209761 w 646323"/>
                      <a:gd name="connsiteY42" fmla="*/ 222250 h 261937"/>
                      <a:gd name="connsiteX43" fmla="*/ 225636 w 646323"/>
                      <a:gd name="connsiteY43" fmla="*/ 246062 h 261937"/>
                      <a:gd name="connsiteX44" fmla="*/ 305011 w 646323"/>
                      <a:gd name="connsiteY44" fmla="*/ 254000 h 261937"/>
                      <a:gd name="connsiteX45" fmla="*/ 328823 w 646323"/>
                      <a:gd name="connsiteY45" fmla="*/ 261937 h 261937"/>
                      <a:gd name="connsiteX46" fmla="*/ 432011 w 646323"/>
                      <a:gd name="connsiteY46" fmla="*/ 254000 h 261937"/>
                      <a:gd name="connsiteX47" fmla="*/ 487573 w 646323"/>
                      <a:gd name="connsiteY47" fmla="*/ 230187 h 261937"/>
                      <a:gd name="connsiteX48" fmla="*/ 511386 w 646323"/>
                      <a:gd name="connsiteY48" fmla="*/ 222250 h 261937"/>
                      <a:gd name="connsiteX49" fmla="*/ 559011 w 646323"/>
                      <a:gd name="connsiteY49" fmla="*/ 174625 h 261937"/>
                      <a:gd name="connsiteX50" fmla="*/ 574886 w 646323"/>
                      <a:gd name="connsiteY50" fmla="*/ 150812 h 261937"/>
                      <a:gd name="connsiteX51" fmla="*/ 582823 w 646323"/>
                      <a:gd name="connsiteY51" fmla="*/ 79375 h 261937"/>
                      <a:gd name="connsiteX52" fmla="*/ 582823 w 646323"/>
                      <a:gd name="connsiteY52" fmla="*/ 7937 h 261937"/>
                      <a:gd name="connsiteX53" fmla="*/ 559011 w 646323"/>
                      <a:gd name="connsiteY53" fmla="*/ 0 h 261937"/>
                      <a:gd name="connsiteX54" fmla="*/ 471698 w 646323"/>
                      <a:gd name="connsiteY54" fmla="*/ 23812 h 261937"/>
                      <a:gd name="connsiteX55" fmla="*/ 455823 w 646323"/>
                      <a:gd name="connsiteY55" fmla="*/ 47625 h 261937"/>
                      <a:gd name="connsiteX56" fmla="*/ 400261 w 646323"/>
                      <a:gd name="connsiteY56" fmla="*/ 87312 h 261937"/>
                      <a:gd name="connsiteX57" fmla="*/ 384386 w 646323"/>
                      <a:gd name="connsiteY57" fmla="*/ 119062 h 261937"/>
                      <a:gd name="connsiteX58" fmla="*/ 360573 w 646323"/>
                      <a:gd name="connsiteY58" fmla="*/ 134937 h 261937"/>
                      <a:gd name="connsiteX59" fmla="*/ 344698 w 646323"/>
                      <a:gd name="connsiteY59" fmla="*/ 174625 h 261937"/>
                      <a:gd name="connsiteX60" fmla="*/ 328823 w 646323"/>
                      <a:gd name="connsiteY60" fmla="*/ 198437 h 261937"/>
                      <a:gd name="connsiteX61" fmla="*/ 336761 w 646323"/>
                      <a:gd name="connsiteY61" fmla="*/ 246062 h 261937"/>
                      <a:gd name="connsiteX62" fmla="*/ 360573 w 646323"/>
                      <a:gd name="connsiteY62" fmla="*/ 254000 h 261937"/>
                      <a:gd name="connsiteX63" fmla="*/ 503448 w 646323"/>
                      <a:gd name="connsiteY63" fmla="*/ 246062 h 261937"/>
                      <a:gd name="connsiteX64" fmla="*/ 563773 w 646323"/>
                      <a:gd name="connsiteY64" fmla="*/ 231775 h 261937"/>
                      <a:gd name="connsiteX65" fmla="*/ 622511 w 646323"/>
                      <a:gd name="connsiteY65" fmla="*/ 207962 h 261937"/>
                      <a:gd name="connsiteX66" fmla="*/ 646323 w 646323"/>
                      <a:gd name="connsiteY66" fmla="*/ 111125 h 261937"/>
                      <a:gd name="connsiteX67" fmla="*/ 543136 w 646323"/>
                      <a:gd name="connsiteY67" fmla="*/ 15875 h 261937"/>
                      <a:gd name="connsiteX68" fmla="*/ 527261 w 646323"/>
                      <a:gd name="connsiteY68" fmla="*/ 47625 h 261937"/>
                      <a:gd name="connsiteX69" fmla="*/ 503448 w 646323"/>
                      <a:gd name="connsiteY69" fmla="*/ 71437 h 261937"/>
                      <a:gd name="connsiteX70" fmla="*/ 471698 w 646323"/>
                      <a:gd name="connsiteY70" fmla="*/ 111125 h 261937"/>
                      <a:gd name="connsiteX71" fmla="*/ 439948 w 646323"/>
                      <a:gd name="connsiteY71" fmla="*/ 158750 h 261937"/>
                      <a:gd name="connsiteX72" fmla="*/ 439948 w 646323"/>
                      <a:gd name="connsiteY72" fmla="*/ 206375 h 261937"/>
                      <a:gd name="connsiteX73" fmla="*/ 463761 w 646323"/>
                      <a:gd name="connsiteY73" fmla="*/ 214312 h 261937"/>
                      <a:gd name="connsiteX74" fmla="*/ 471698 w 646323"/>
                      <a:gd name="connsiteY74" fmla="*/ 222250 h 261937"/>
                      <a:gd name="connsiteX0" fmla="*/ 209761 w 647062"/>
                      <a:gd name="connsiteY0" fmla="*/ 47625 h 261937"/>
                      <a:gd name="connsiteX1" fmla="*/ 138323 w 647062"/>
                      <a:gd name="connsiteY1" fmla="*/ 63500 h 261937"/>
                      <a:gd name="connsiteX2" fmla="*/ 43073 w 647062"/>
                      <a:gd name="connsiteY2" fmla="*/ 39687 h 261937"/>
                      <a:gd name="connsiteX3" fmla="*/ 3386 w 647062"/>
                      <a:gd name="connsiteY3" fmla="*/ 174625 h 261937"/>
                      <a:gd name="connsiteX4" fmla="*/ 146261 w 647062"/>
                      <a:gd name="connsiteY4" fmla="*/ 166687 h 261937"/>
                      <a:gd name="connsiteX5" fmla="*/ 217698 w 647062"/>
                      <a:gd name="connsiteY5" fmla="*/ 134937 h 261937"/>
                      <a:gd name="connsiteX6" fmla="*/ 241511 w 647062"/>
                      <a:gd name="connsiteY6" fmla="*/ 127000 h 261937"/>
                      <a:gd name="connsiteX7" fmla="*/ 281198 w 647062"/>
                      <a:gd name="connsiteY7" fmla="*/ 63500 h 261937"/>
                      <a:gd name="connsiteX8" fmla="*/ 289136 w 647062"/>
                      <a:gd name="connsiteY8" fmla="*/ 39687 h 261937"/>
                      <a:gd name="connsiteX9" fmla="*/ 170073 w 647062"/>
                      <a:gd name="connsiteY9" fmla="*/ 39687 h 261937"/>
                      <a:gd name="connsiteX10" fmla="*/ 122448 w 647062"/>
                      <a:gd name="connsiteY10" fmla="*/ 87312 h 261937"/>
                      <a:gd name="connsiteX11" fmla="*/ 98636 w 647062"/>
                      <a:gd name="connsiteY11" fmla="*/ 134937 h 261937"/>
                      <a:gd name="connsiteX12" fmla="*/ 74823 w 647062"/>
                      <a:gd name="connsiteY12" fmla="*/ 158750 h 261937"/>
                      <a:gd name="connsiteX13" fmla="*/ 35136 w 647062"/>
                      <a:gd name="connsiteY13" fmla="*/ 214312 h 261937"/>
                      <a:gd name="connsiteX14" fmla="*/ 27198 w 647062"/>
                      <a:gd name="connsiteY14" fmla="*/ 238125 h 261937"/>
                      <a:gd name="connsiteX15" fmla="*/ 51011 w 647062"/>
                      <a:gd name="connsiteY15" fmla="*/ 246062 h 261937"/>
                      <a:gd name="connsiteX16" fmla="*/ 241511 w 647062"/>
                      <a:gd name="connsiteY16" fmla="*/ 230187 h 261937"/>
                      <a:gd name="connsiteX17" fmla="*/ 289136 w 647062"/>
                      <a:gd name="connsiteY17" fmla="*/ 198437 h 261937"/>
                      <a:gd name="connsiteX18" fmla="*/ 328823 w 647062"/>
                      <a:gd name="connsiteY18" fmla="*/ 158750 h 261937"/>
                      <a:gd name="connsiteX19" fmla="*/ 344698 w 647062"/>
                      <a:gd name="connsiteY19" fmla="*/ 134937 h 261937"/>
                      <a:gd name="connsiteX20" fmla="*/ 368511 w 647062"/>
                      <a:gd name="connsiteY20" fmla="*/ 111125 h 261937"/>
                      <a:gd name="connsiteX21" fmla="*/ 384386 w 647062"/>
                      <a:gd name="connsiteY21" fmla="*/ 63500 h 261937"/>
                      <a:gd name="connsiteX22" fmla="*/ 376448 w 647062"/>
                      <a:gd name="connsiteY22" fmla="*/ 39687 h 261937"/>
                      <a:gd name="connsiteX23" fmla="*/ 328823 w 647062"/>
                      <a:gd name="connsiteY23" fmla="*/ 23812 h 261937"/>
                      <a:gd name="connsiteX24" fmla="*/ 257386 w 647062"/>
                      <a:gd name="connsiteY24" fmla="*/ 31750 h 261937"/>
                      <a:gd name="connsiteX25" fmla="*/ 209761 w 647062"/>
                      <a:gd name="connsiteY25" fmla="*/ 71437 h 261937"/>
                      <a:gd name="connsiteX26" fmla="*/ 185948 w 647062"/>
                      <a:gd name="connsiteY26" fmla="*/ 158750 h 261937"/>
                      <a:gd name="connsiteX27" fmla="*/ 193886 w 647062"/>
                      <a:gd name="connsiteY27" fmla="*/ 190500 h 261937"/>
                      <a:gd name="connsiteX28" fmla="*/ 217698 w 647062"/>
                      <a:gd name="connsiteY28" fmla="*/ 198437 h 261937"/>
                      <a:gd name="connsiteX29" fmla="*/ 257386 w 647062"/>
                      <a:gd name="connsiteY29" fmla="*/ 206375 h 261937"/>
                      <a:gd name="connsiteX30" fmla="*/ 447886 w 647062"/>
                      <a:gd name="connsiteY30" fmla="*/ 190500 h 261937"/>
                      <a:gd name="connsiteX31" fmla="*/ 471698 w 647062"/>
                      <a:gd name="connsiteY31" fmla="*/ 182562 h 261937"/>
                      <a:gd name="connsiteX32" fmla="*/ 495511 w 647062"/>
                      <a:gd name="connsiteY32" fmla="*/ 166687 h 261937"/>
                      <a:gd name="connsiteX33" fmla="*/ 511386 w 647062"/>
                      <a:gd name="connsiteY33" fmla="*/ 142875 h 261937"/>
                      <a:gd name="connsiteX34" fmla="*/ 511386 w 647062"/>
                      <a:gd name="connsiteY34" fmla="*/ 63500 h 261937"/>
                      <a:gd name="connsiteX35" fmla="*/ 487573 w 647062"/>
                      <a:gd name="connsiteY35" fmla="*/ 47625 h 261937"/>
                      <a:gd name="connsiteX36" fmla="*/ 368511 w 647062"/>
                      <a:gd name="connsiteY36" fmla="*/ 55562 h 261937"/>
                      <a:gd name="connsiteX37" fmla="*/ 336761 w 647062"/>
                      <a:gd name="connsiteY37" fmla="*/ 95250 h 261937"/>
                      <a:gd name="connsiteX38" fmla="*/ 312948 w 647062"/>
                      <a:gd name="connsiteY38" fmla="*/ 119062 h 261937"/>
                      <a:gd name="connsiteX39" fmla="*/ 297073 w 647062"/>
                      <a:gd name="connsiteY39" fmla="*/ 142875 h 261937"/>
                      <a:gd name="connsiteX40" fmla="*/ 265323 w 647062"/>
                      <a:gd name="connsiteY40" fmla="*/ 150812 h 261937"/>
                      <a:gd name="connsiteX41" fmla="*/ 249448 w 647062"/>
                      <a:gd name="connsiteY41" fmla="*/ 174625 h 261937"/>
                      <a:gd name="connsiteX42" fmla="*/ 209761 w 647062"/>
                      <a:gd name="connsiteY42" fmla="*/ 222250 h 261937"/>
                      <a:gd name="connsiteX43" fmla="*/ 225636 w 647062"/>
                      <a:gd name="connsiteY43" fmla="*/ 246062 h 261937"/>
                      <a:gd name="connsiteX44" fmla="*/ 305011 w 647062"/>
                      <a:gd name="connsiteY44" fmla="*/ 254000 h 261937"/>
                      <a:gd name="connsiteX45" fmla="*/ 328823 w 647062"/>
                      <a:gd name="connsiteY45" fmla="*/ 261937 h 261937"/>
                      <a:gd name="connsiteX46" fmla="*/ 432011 w 647062"/>
                      <a:gd name="connsiteY46" fmla="*/ 254000 h 261937"/>
                      <a:gd name="connsiteX47" fmla="*/ 487573 w 647062"/>
                      <a:gd name="connsiteY47" fmla="*/ 230187 h 261937"/>
                      <a:gd name="connsiteX48" fmla="*/ 511386 w 647062"/>
                      <a:gd name="connsiteY48" fmla="*/ 222250 h 261937"/>
                      <a:gd name="connsiteX49" fmla="*/ 559011 w 647062"/>
                      <a:gd name="connsiteY49" fmla="*/ 174625 h 261937"/>
                      <a:gd name="connsiteX50" fmla="*/ 574886 w 647062"/>
                      <a:gd name="connsiteY50" fmla="*/ 150812 h 261937"/>
                      <a:gd name="connsiteX51" fmla="*/ 582823 w 647062"/>
                      <a:gd name="connsiteY51" fmla="*/ 79375 h 261937"/>
                      <a:gd name="connsiteX52" fmla="*/ 582823 w 647062"/>
                      <a:gd name="connsiteY52" fmla="*/ 7937 h 261937"/>
                      <a:gd name="connsiteX53" fmla="*/ 559011 w 647062"/>
                      <a:gd name="connsiteY53" fmla="*/ 0 h 261937"/>
                      <a:gd name="connsiteX54" fmla="*/ 471698 w 647062"/>
                      <a:gd name="connsiteY54" fmla="*/ 23812 h 261937"/>
                      <a:gd name="connsiteX55" fmla="*/ 455823 w 647062"/>
                      <a:gd name="connsiteY55" fmla="*/ 47625 h 261937"/>
                      <a:gd name="connsiteX56" fmla="*/ 400261 w 647062"/>
                      <a:gd name="connsiteY56" fmla="*/ 87312 h 261937"/>
                      <a:gd name="connsiteX57" fmla="*/ 384386 w 647062"/>
                      <a:gd name="connsiteY57" fmla="*/ 119062 h 261937"/>
                      <a:gd name="connsiteX58" fmla="*/ 360573 w 647062"/>
                      <a:gd name="connsiteY58" fmla="*/ 134937 h 261937"/>
                      <a:gd name="connsiteX59" fmla="*/ 344698 w 647062"/>
                      <a:gd name="connsiteY59" fmla="*/ 174625 h 261937"/>
                      <a:gd name="connsiteX60" fmla="*/ 328823 w 647062"/>
                      <a:gd name="connsiteY60" fmla="*/ 198437 h 261937"/>
                      <a:gd name="connsiteX61" fmla="*/ 336761 w 647062"/>
                      <a:gd name="connsiteY61" fmla="*/ 246062 h 261937"/>
                      <a:gd name="connsiteX62" fmla="*/ 360573 w 647062"/>
                      <a:gd name="connsiteY62" fmla="*/ 254000 h 261937"/>
                      <a:gd name="connsiteX63" fmla="*/ 503448 w 647062"/>
                      <a:gd name="connsiteY63" fmla="*/ 246062 h 261937"/>
                      <a:gd name="connsiteX64" fmla="*/ 563773 w 647062"/>
                      <a:gd name="connsiteY64" fmla="*/ 231775 h 261937"/>
                      <a:gd name="connsiteX65" fmla="*/ 622511 w 647062"/>
                      <a:gd name="connsiteY65" fmla="*/ 207962 h 261937"/>
                      <a:gd name="connsiteX66" fmla="*/ 646323 w 647062"/>
                      <a:gd name="connsiteY66" fmla="*/ 111125 h 261937"/>
                      <a:gd name="connsiteX67" fmla="*/ 628176 w 647062"/>
                      <a:gd name="connsiteY67" fmla="*/ 27337 h 261937"/>
                      <a:gd name="connsiteX68" fmla="*/ 543136 w 647062"/>
                      <a:gd name="connsiteY68" fmla="*/ 15875 h 261937"/>
                      <a:gd name="connsiteX69" fmla="*/ 527261 w 647062"/>
                      <a:gd name="connsiteY69" fmla="*/ 47625 h 261937"/>
                      <a:gd name="connsiteX70" fmla="*/ 503448 w 647062"/>
                      <a:gd name="connsiteY70" fmla="*/ 71437 h 261937"/>
                      <a:gd name="connsiteX71" fmla="*/ 471698 w 647062"/>
                      <a:gd name="connsiteY71" fmla="*/ 111125 h 261937"/>
                      <a:gd name="connsiteX72" fmla="*/ 439948 w 647062"/>
                      <a:gd name="connsiteY72" fmla="*/ 158750 h 261937"/>
                      <a:gd name="connsiteX73" fmla="*/ 439948 w 647062"/>
                      <a:gd name="connsiteY73" fmla="*/ 206375 h 261937"/>
                      <a:gd name="connsiteX74" fmla="*/ 463761 w 647062"/>
                      <a:gd name="connsiteY74" fmla="*/ 214312 h 261937"/>
                      <a:gd name="connsiteX75" fmla="*/ 471698 w 647062"/>
                      <a:gd name="connsiteY75" fmla="*/ 222250 h 261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647062" h="261937">
                        <a:moveTo>
                          <a:pt x="209761" y="47625"/>
                        </a:moveTo>
                        <a:cubicBezTo>
                          <a:pt x="185948" y="52917"/>
                          <a:pt x="166104" y="64823"/>
                          <a:pt x="138323" y="63500"/>
                        </a:cubicBezTo>
                        <a:cubicBezTo>
                          <a:pt x="110542" y="62177"/>
                          <a:pt x="73006" y="9753"/>
                          <a:pt x="43073" y="39687"/>
                        </a:cubicBezTo>
                        <a:cubicBezTo>
                          <a:pt x="39941" y="42819"/>
                          <a:pt x="-13812" y="153458"/>
                          <a:pt x="3386" y="174625"/>
                        </a:cubicBezTo>
                        <a:cubicBezTo>
                          <a:pt x="20584" y="195792"/>
                          <a:pt x="98636" y="169333"/>
                          <a:pt x="146261" y="166687"/>
                        </a:cubicBezTo>
                        <a:cubicBezTo>
                          <a:pt x="183995" y="141530"/>
                          <a:pt x="161025" y="153828"/>
                          <a:pt x="217698" y="134937"/>
                        </a:cubicBezTo>
                        <a:lnTo>
                          <a:pt x="241511" y="127000"/>
                        </a:lnTo>
                        <a:cubicBezTo>
                          <a:pt x="279246" y="101843"/>
                          <a:pt x="262306" y="120175"/>
                          <a:pt x="281198" y="63500"/>
                        </a:cubicBezTo>
                        <a:lnTo>
                          <a:pt x="289136" y="39687"/>
                        </a:lnTo>
                        <a:cubicBezTo>
                          <a:pt x="246608" y="25512"/>
                          <a:pt x="229833" y="16447"/>
                          <a:pt x="170073" y="39687"/>
                        </a:cubicBezTo>
                        <a:cubicBezTo>
                          <a:pt x="149149" y="47824"/>
                          <a:pt x="122448" y="87312"/>
                          <a:pt x="122448" y="87312"/>
                        </a:cubicBezTo>
                        <a:cubicBezTo>
                          <a:pt x="114493" y="111179"/>
                          <a:pt x="115734" y="114420"/>
                          <a:pt x="98636" y="134937"/>
                        </a:cubicBezTo>
                        <a:cubicBezTo>
                          <a:pt x="91450" y="143561"/>
                          <a:pt x="82128" y="150227"/>
                          <a:pt x="74823" y="158750"/>
                        </a:cubicBezTo>
                        <a:cubicBezTo>
                          <a:pt x="70511" y="163781"/>
                          <a:pt x="40160" y="204264"/>
                          <a:pt x="35136" y="214312"/>
                        </a:cubicBezTo>
                        <a:cubicBezTo>
                          <a:pt x="31394" y="221796"/>
                          <a:pt x="29844" y="230187"/>
                          <a:pt x="27198" y="238125"/>
                        </a:cubicBezTo>
                        <a:cubicBezTo>
                          <a:pt x="35136" y="240771"/>
                          <a:pt x="42644" y="246062"/>
                          <a:pt x="51011" y="246062"/>
                        </a:cubicBezTo>
                        <a:cubicBezTo>
                          <a:pt x="172068" y="246062"/>
                          <a:pt x="164046" y="245681"/>
                          <a:pt x="241511" y="230187"/>
                        </a:cubicBezTo>
                        <a:cubicBezTo>
                          <a:pt x="257386" y="219604"/>
                          <a:pt x="278553" y="214312"/>
                          <a:pt x="289136" y="198437"/>
                        </a:cubicBezTo>
                        <a:cubicBezTo>
                          <a:pt x="310303" y="166688"/>
                          <a:pt x="297074" y="179917"/>
                          <a:pt x="328823" y="158750"/>
                        </a:cubicBezTo>
                        <a:cubicBezTo>
                          <a:pt x="334115" y="150812"/>
                          <a:pt x="338591" y="142266"/>
                          <a:pt x="344698" y="134937"/>
                        </a:cubicBezTo>
                        <a:cubicBezTo>
                          <a:pt x="351884" y="126314"/>
                          <a:pt x="363059" y="120938"/>
                          <a:pt x="368511" y="111125"/>
                        </a:cubicBezTo>
                        <a:cubicBezTo>
                          <a:pt x="376638" y="96497"/>
                          <a:pt x="384386" y="63500"/>
                          <a:pt x="384386" y="63500"/>
                        </a:cubicBezTo>
                        <a:cubicBezTo>
                          <a:pt x="381740" y="55562"/>
                          <a:pt x="383257" y="44550"/>
                          <a:pt x="376448" y="39687"/>
                        </a:cubicBezTo>
                        <a:cubicBezTo>
                          <a:pt x="362831" y="29961"/>
                          <a:pt x="328823" y="23812"/>
                          <a:pt x="328823" y="23812"/>
                        </a:cubicBezTo>
                        <a:cubicBezTo>
                          <a:pt x="305011" y="26458"/>
                          <a:pt x="280630" y="25939"/>
                          <a:pt x="257386" y="31750"/>
                        </a:cubicBezTo>
                        <a:cubicBezTo>
                          <a:pt x="242651" y="35434"/>
                          <a:pt x="218648" y="62550"/>
                          <a:pt x="209761" y="71437"/>
                        </a:cubicBezTo>
                        <a:cubicBezTo>
                          <a:pt x="189620" y="131861"/>
                          <a:pt x="197168" y="102653"/>
                          <a:pt x="185948" y="158750"/>
                        </a:cubicBezTo>
                        <a:cubicBezTo>
                          <a:pt x="188594" y="169333"/>
                          <a:pt x="187071" y="181981"/>
                          <a:pt x="193886" y="190500"/>
                        </a:cubicBezTo>
                        <a:cubicBezTo>
                          <a:pt x="199113" y="197033"/>
                          <a:pt x="209581" y="196408"/>
                          <a:pt x="217698" y="198437"/>
                        </a:cubicBezTo>
                        <a:cubicBezTo>
                          <a:pt x="230787" y="201709"/>
                          <a:pt x="244157" y="203729"/>
                          <a:pt x="257386" y="206375"/>
                        </a:cubicBezTo>
                        <a:cubicBezTo>
                          <a:pt x="365811" y="200953"/>
                          <a:pt x="377340" y="210656"/>
                          <a:pt x="447886" y="190500"/>
                        </a:cubicBezTo>
                        <a:cubicBezTo>
                          <a:pt x="455931" y="188201"/>
                          <a:pt x="464215" y="186304"/>
                          <a:pt x="471698" y="182562"/>
                        </a:cubicBezTo>
                        <a:cubicBezTo>
                          <a:pt x="480231" y="178296"/>
                          <a:pt x="487573" y="171979"/>
                          <a:pt x="495511" y="166687"/>
                        </a:cubicBezTo>
                        <a:cubicBezTo>
                          <a:pt x="500803" y="158750"/>
                          <a:pt x="507120" y="151407"/>
                          <a:pt x="511386" y="142875"/>
                        </a:cubicBezTo>
                        <a:cubicBezTo>
                          <a:pt x="523940" y="117767"/>
                          <a:pt x="523410" y="90555"/>
                          <a:pt x="511386" y="63500"/>
                        </a:cubicBezTo>
                        <a:cubicBezTo>
                          <a:pt x="507511" y="54782"/>
                          <a:pt x="495511" y="52917"/>
                          <a:pt x="487573" y="47625"/>
                        </a:cubicBezTo>
                        <a:cubicBezTo>
                          <a:pt x="447886" y="50271"/>
                          <a:pt x="406440" y="43584"/>
                          <a:pt x="368511" y="55562"/>
                        </a:cubicBezTo>
                        <a:cubicBezTo>
                          <a:pt x="352356" y="60664"/>
                          <a:pt x="347917" y="82500"/>
                          <a:pt x="336761" y="95250"/>
                        </a:cubicBezTo>
                        <a:cubicBezTo>
                          <a:pt x="329369" y="103698"/>
                          <a:pt x="320134" y="110439"/>
                          <a:pt x="312948" y="119062"/>
                        </a:cubicBezTo>
                        <a:cubicBezTo>
                          <a:pt x="306841" y="126391"/>
                          <a:pt x="305011" y="137583"/>
                          <a:pt x="297073" y="142875"/>
                        </a:cubicBezTo>
                        <a:cubicBezTo>
                          <a:pt x="287996" y="148926"/>
                          <a:pt x="275906" y="148166"/>
                          <a:pt x="265323" y="150812"/>
                        </a:cubicBezTo>
                        <a:cubicBezTo>
                          <a:pt x="260031" y="158750"/>
                          <a:pt x="255555" y="167296"/>
                          <a:pt x="249448" y="174625"/>
                        </a:cubicBezTo>
                        <a:cubicBezTo>
                          <a:pt x="198518" y="235742"/>
                          <a:pt x="249176" y="163126"/>
                          <a:pt x="209761" y="222250"/>
                        </a:cubicBezTo>
                        <a:cubicBezTo>
                          <a:pt x="215053" y="230187"/>
                          <a:pt x="216586" y="243045"/>
                          <a:pt x="225636" y="246062"/>
                        </a:cubicBezTo>
                        <a:cubicBezTo>
                          <a:pt x="250862" y="254471"/>
                          <a:pt x="278730" y="249957"/>
                          <a:pt x="305011" y="254000"/>
                        </a:cubicBezTo>
                        <a:cubicBezTo>
                          <a:pt x="313280" y="255272"/>
                          <a:pt x="320886" y="259291"/>
                          <a:pt x="328823" y="261937"/>
                        </a:cubicBezTo>
                        <a:cubicBezTo>
                          <a:pt x="363219" y="259291"/>
                          <a:pt x="397780" y="258279"/>
                          <a:pt x="432011" y="254000"/>
                        </a:cubicBezTo>
                        <a:cubicBezTo>
                          <a:pt x="449528" y="251810"/>
                          <a:pt x="473118" y="236382"/>
                          <a:pt x="487573" y="230187"/>
                        </a:cubicBezTo>
                        <a:cubicBezTo>
                          <a:pt x="495263" y="226891"/>
                          <a:pt x="503448" y="224896"/>
                          <a:pt x="511386" y="222250"/>
                        </a:cubicBezTo>
                        <a:cubicBezTo>
                          <a:pt x="548799" y="166130"/>
                          <a:pt x="499938" y="233698"/>
                          <a:pt x="559011" y="174625"/>
                        </a:cubicBezTo>
                        <a:cubicBezTo>
                          <a:pt x="565757" y="167879"/>
                          <a:pt x="569594" y="158750"/>
                          <a:pt x="574886" y="150812"/>
                        </a:cubicBezTo>
                        <a:cubicBezTo>
                          <a:pt x="577532" y="127000"/>
                          <a:pt x="578884" y="103008"/>
                          <a:pt x="582823" y="79375"/>
                        </a:cubicBezTo>
                        <a:cubicBezTo>
                          <a:pt x="588152" y="47399"/>
                          <a:pt x="606944" y="50149"/>
                          <a:pt x="582823" y="7937"/>
                        </a:cubicBezTo>
                        <a:cubicBezTo>
                          <a:pt x="578672" y="673"/>
                          <a:pt x="566948" y="2646"/>
                          <a:pt x="559011" y="0"/>
                        </a:cubicBezTo>
                        <a:cubicBezTo>
                          <a:pt x="528743" y="4324"/>
                          <a:pt x="496776" y="2914"/>
                          <a:pt x="471698" y="23812"/>
                        </a:cubicBezTo>
                        <a:cubicBezTo>
                          <a:pt x="464369" y="29919"/>
                          <a:pt x="461930" y="40296"/>
                          <a:pt x="455823" y="47625"/>
                        </a:cubicBezTo>
                        <a:cubicBezTo>
                          <a:pt x="432839" y="75207"/>
                          <a:pt x="432359" y="71263"/>
                          <a:pt x="400261" y="87312"/>
                        </a:cubicBezTo>
                        <a:cubicBezTo>
                          <a:pt x="394969" y="97895"/>
                          <a:pt x="391961" y="109972"/>
                          <a:pt x="384386" y="119062"/>
                        </a:cubicBezTo>
                        <a:cubicBezTo>
                          <a:pt x="378279" y="126391"/>
                          <a:pt x="366118" y="127174"/>
                          <a:pt x="360573" y="134937"/>
                        </a:cubicBezTo>
                        <a:cubicBezTo>
                          <a:pt x="352291" y="146531"/>
                          <a:pt x="351070" y="161881"/>
                          <a:pt x="344698" y="174625"/>
                        </a:cubicBezTo>
                        <a:cubicBezTo>
                          <a:pt x="340432" y="183157"/>
                          <a:pt x="334115" y="190500"/>
                          <a:pt x="328823" y="198437"/>
                        </a:cubicBezTo>
                        <a:cubicBezTo>
                          <a:pt x="331469" y="214312"/>
                          <a:pt x="328776" y="232088"/>
                          <a:pt x="336761" y="246062"/>
                        </a:cubicBezTo>
                        <a:cubicBezTo>
                          <a:pt x="340912" y="253326"/>
                          <a:pt x="352206" y="254000"/>
                          <a:pt x="360573" y="254000"/>
                        </a:cubicBezTo>
                        <a:cubicBezTo>
                          <a:pt x="408271" y="254000"/>
                          <a:pt x="455823" y="248708"/>
                          <a:pt x="503448" y="246062"/>
                        </a:cubicBezTo>
                        <a:cubicBezTo>
                          <a:pt x="537315" y="242358"/>
                          <a:pt x="543929" y="238125"/>
                          <a:pt x="563773" y="231775"/>
                        </a:cubicBezTo>
                        <a:cubicBezTo>
                          <a:pt x="583617" y="225425"/>
                          <a:pt x="608753" y="228070"/>
                          <a:pt x="622511" y="207962"/>
                        </a:cubicBezTo>
                        <a:cubicBezTo>
                          <a:pt x="636269" y="187854"/>
                          <a:pt x="643791" y="142817"/>
                          <a:pt x="646323" y="111125"/>
                        </a:cubicBezTo>
                        <a:cubicBezTo>
                          <a:pt x="648855" y="79433"/>
                          <a:pt x="645374" y="43212"/>
                          <a:pt x="628176" y="27337"/>
                        </a:cubicBezTo>
                        <a:cubicBezTo>
                          <a:pt x="610978" y="11462"/>
                          <a:pt x="559955" y="12494"/>
                          <a:pt x="543136" y="15875"/>
                        </a:cubicBezTo>
                        <a:cubicBezTo>
                          <a:pt x="526317" y="19256"/>
                          <a:pt x="534139" y="37997"/>
                          <a:pt x="527261" y="47625"/>
                        </a:cubicBezTo>
                        <a:cubicBezTo>
                          <a:pt x="520736" y="56759"/>
                          <a:pt x="510840" y="62989"/>
                          <a:pt x="503448" y="71437"/>
                        </a:cubicBezTo>
                        <a:cubicBezTo>
                          <a:pt x="492292" y="84187"/>
                          <a:pt x="481663" y="97424"/>
                          <a:pt x="471698" y="111125"/>
                        </a:cubicBezTo>
                        <a:cubicBezTo>
                          <a:pt x="460476" y="126555"/>
                          <a:pt x="439948" y="158750"/>
                          <a:pt x="439948" y="158750"/>
                        </a:cubicBezTo>
                        <a:cubicBezTo>
                          <a:pt x="434657" y="174624"/>
                          <a:pt x="424074" y="190501"/>
                          <a:pt x="439948" y="206375"/>
                        </a:cubicBezTo>
                        <a:cubicBezTo>
                          <a:pt x="445864" y="212291"/>
                          <a:pt x="456277" y="210570"/>
                          <a:pt x="463761" y="214312"/>
                        </a:cubicBezTo>
                        <a:cubicBezTo>
                          <a:pt x="467108" y="215985"/>
                          <a:pt x="469052" y="219604"/>
                          <a:pt x="471698" y="222250"/>
                        </a:cubicBezTo>
                      </a:path>
                    </a:pathLst>
                  </a:custGeom>
                  <a:ln>
                    <a:solidFill>
                      <a:srgbClr val="775026"/>
                    </a:solidFill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" name="Oval 121"/>
                  <p:cNvSpPr>
                    <a:spLocks noChangeAspect="1"/>
                  </p:cNvSpPr>
                  <p:nvPr/>
                </p:nvSpPr>
                <p:spPr>
                  <a:xfrm>
                    <a:off x="2793519" y="5739021"/>
                    <a:ext cx="142900" cy="84235"/>
                  </a:xfrm>
                  <a:prstGeom prst="ellipse">
                    <a:avLst/>
                  </a:prstGeom>
                  <a:gradFill flip="none" rotWithShape="1">
                    <a:gsLst>
                      <a:gs pos="19000">
                        <a:srgbClr val="775026"/>
                      </a:gs>
                      <a:gs pos="99000">
                        <a:srgbClr val="DD9046"/>
                      </a:gs>
                    </a:gsLst>
                    <a:lin ang="16200000" scaled="0"/>
                    <a:tileRect/>
                  </a:gradFill>
                  <a:ln>
                    <a:solidFill>
                      <a:srgbClr val="51371A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" name="Freeform 122"/>
                  <p:cNvSpPr>
                    <a:spLocks noChangeAspect="1"/>
                  </p:cNvSpPr>
                  <p:nvPr/>
                </p:nvSpPr>
                <p:spPr>
                  <a:xfrm rot="331251">
                    <a:off x="2811510" y="5769040"/>
                    <a:ext cx="17147" cy="31170"/>
                  </a:xfrm>
                  <a:custGeom>
                    <a:avLst/>
                    <a:gdLst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53975 w 101600"/>
                      <a:gd name="connsiteY2" fmla="*/ 47625 h 184714"/>
                      <a:gd name="connsiteX3" fmla="*/ 76200 w 101600"/>
                      <a:gd name="connsiteY3" fmla="*/ 57150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76200 w 101600"/>
                      <a:gd name="connsiteY3" fmla="*/ 57150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50800 w 101600"/>
                      <a:gd name="connsiteY14" fmla="*/ 73025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50800 w 101600"/>
                      <a:gd name="connsiteY14" fmla="*/ 73025 h 184714"/>
                      <a:gd name="connsiteX15" fmla="*/ 76200 w 101600"/>
                      <a:gd name="connsiteY15" fmla="*/ 7620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101600" h="184714">
                        <a:moveTo>
                          <a:pt x="47625" y="22225"/>
                        </a:moveTo>
                        <a:cubicBezTo>
                          <a:pt x="46567" y="27517"/>
                          <a:pt x="40217" y="37571"/>
                          <a:pt x="44450" y="38100"/>
                        </a:cubicBezTo>
                        <a:cubicBezTo>
                          <a:pt x="48683" y="38629"/>
                          <a:pt x="69850" y="24871"/>
                          <a:pt x="73025" y="25400"/>
                        </a:cubicBezTo>
                        <a:cubicBezTo>
                          <a:pt x="76200" y="25929"/>
                          <a:pt x="51396" y="38249"/>
                          <a:pt x="63500" y="41275"/>
                        </a:cubicBezTo>
                        <a:cubicBezTo>
                          <a:pt x="68690" y="39545"/>
                          <a:pt x="88900" y="49742"/>
                          <a:pt x="95250" y="47625"/>
                        </a:cubicBezTo>
                        <a:cubicBezTo>
                          <a:pt x="101600" y="45508"/>
                          <a:pt x="101600" y="28575"/>
                          <a:pt x="101600" y="28575"/>
                        </a:cubicBezTo>
                        <a:cubicBezTo>
                          <a:pt x="100542" y="24342"/>
                          <a:pt x="101151" y="19282"/>
                          <a:pt x="98425" y="15875"/>
                        </a:cubicBezTo>
                        <a:cubicBezTo>
                          <a:pt x="96334" y="13262"/>
                          <a:pt x="92247" y="12700"/>
                          <a:pt x="88900" y="12700"/>
                        </a:cubicBezTo>
                        <a:cubicBezTo>
                          <a:pt x="85553" y="12700"/>
                          <a:pt x="82668" y="15276"/>
                          <a:pt x="79375" y="15875"/>
                        </a:cubicBezTo>
                        <a:cubicBezTo>
                          <a:pt x="70980" y="17401"/>
                          <a:pt x="62442" y="17992"/>
                          <a:pt x="53975" y="19050"/>
                        </a:cubicBezTo>
                        <a:cubicBezTo>
                          <a:pt x="48683" y="22225"/>
                          <a:pt x="42785" y="24559"/>
                          <a:pt x="38100" y="28575"/>
                        </a:cubicBezTo>
                        <a:cubicBezTo>
                          <a:pt x="28091" y="37154"/>
                          <a:pt x="31943" y="42046"/>
                          <a:pt x="34925" y="53975"/>
                        </a:cubicBezTo>
                        <a:cubicBezTo>
                          <a:pt x="35737" y="57222"/>
                          <a:pt x="31221" y="61383"/>
                          <a:pt x="38100" y="63500"/>
                        </a:cubicBezTo>
                        <a:cubicBezTo>
                          <a:pt x="44979" y="65617"/>
                          <a:pt x="74083" y="65087"/>
                          <a:pt x="76200" y="66675"/>
                        </a:cubicBezTo>
                        <a:cubicBezTo>
                          <a:pt x="78317" y="68263"/>
                          <a:pt x="47625" y="71967"/>
                          <a:pt x="50800" y="73025"/>
                        </a:cubicBezTo>
                        <a:cubicBezTo>
                          <a:pt x="50910" y="72998"/>
                          <a:pt x="68792" y="78317"/>
                          <a:pt x="76200" y="76200"/>
                        </a:cubicBezTo>
                        <a:cubicBezTo>
                          <a:pt x="83608" y="74083"/>
                          <a:pt x="91546" y="65617"/>
                          <a:pt x="95250" y="60325"/>
                        </a:cubicBezTo>
                        <a:cubicBezTo>
                          <a:pt x="98954" y="55033"/>
                          <a:pt x="97367" y="49742"/>
                          <a:pt x="98425" y="44450"/>
                        </a:cubicBezTo>
                        <a:cubicBezTo>
                          <a:pt x="94952" y="30560"/>
                          <a:pt x="96279" y="31963"/>
                          <a:pt x="88900" y="19050"/>
                        </a:cubicBezTo>
                        <a:cubicBezTo>
                          <a:pt x="87007" y="15737"/>
                          <a:pt x="85248" y="12223"/>
                          <a:pt x="82550" y="9525"/>
                        </a:cubicBezTo>
                        <a:cubicBezTo>
                          <a:pt x="76395" y="3370"/>
                          <a:pt x="71247" y="2582"/>
                          <a:pt x="63500" y="0"/>
                        </a:cubicBezTo>
                        <a:cubicBezTo>
                          <a:pt x="60325" y="1058"/>
                          <a:pt x="56968" y="1678"/>
                          <a:pt x="53975" y="3175"/>
                        </a:cubicBezTo>
                        <a:cubicBezTo>
                          <a:pt x="49332" y="5496"/>
                          <a:pt x="34626" y="16893"/>
                          <a:pt x="31750" y="19050"/>
                        </a:cubicBezTo>
                        <a:cubicBezTo>
                          <a:pt x="20171" y="53788"/>
                          <a:pt x="38638" y="1171"/>
                          <a:pt x="22225" y="38100"/>
                        </a:cubicBezTo>
                        <a:cubicBezTo>
                          <a:pt x="14314" y="55900"/>
                          <a:pt x="13229" y="58208"/>
                          <a:pt x="9525" y="66675"/>
                        </a:cubicBezTo>
                        <a:cubicBezTo>
                          <a:pt x="5821" y="75142"/>
                          <a:pt x="3175" y="85725"/>
                          <a:pt x="0" y="88900"/>
                        </a:cubicBezTo>
                        <a:cubicBezTo>
                          <a:pt x="2117" y="111125"/>
                          <a:pt x="4763" y="131763"/>
                          <a:pt x="6350" y="142875"/>
                        </a:cubicBezTo>
                        <a:cubicBezTo>
                          <a:pt x="7937" y="153987"/>
                          <a:pt x="7806" y="151564"/>
                          <a:pt x="9525" y="155575"/>
                        </a:cubicBezTo>
                        <a:cubicBezTo>
                          <a:pt x="11028" y="159082"/>
                          <a:pt x="14168" y="161687"/>
                          <a:pt x="15875" y="165100"/>
                        </a:cubicBezTo>
                        <a:cubicBezTo>
                          <a:pt x="19444" y="172237"/>
                          <a:pt x="18121" y="178691"/>
                          <a:pt x="25400" y="184150"/>
                        </a:cubicBezTo>
                        <a:cubicBezTo>
                          <a:pt x="27093" y="185420"/>
                          <a:pt x="29633" y="184150"/>
                          <a:pt x="31750" y="184150"/>
                        </a:cubicBezTo>
                      </a:path>
                    </a:pathLst>
                  </a:custGeom>
                  <a:noFill/>
                  <a:ln w="12700" cmpd="sng">
                    <a:solidFill>
                      <a:srgbClr val="51371A"/>
                    </a:solidFill>
                  </a:ln>
                  <a:effectLst>
                    <a:outerShdw blurRad="40000" dist="20000" dir="5400000" rotWithShape="0">
                      <a:schemeClr val="bg1">
                        <a:lumMod val="75000"/>
                        <a:alpha val="38000"/>
                      </a:scheme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" name="Freeform 123"/>
                  <p:cNvSpPr>
                    <a:spLocks noChangeAspect="1"/>
                  </p:cNvSpPr>
                  <p:nvPr/>
                </p:nvSpPr>
                <p:spPr>
                  <a:xfrm rot="21268749" flipH="1">
                    <a:off x="2901783" y="5769041"/>
                    <a:ext cx="17147" cy="31170"/>
                  </a:xfrm>
                  <a:custGeom>
                    <a:avLst/>
                    <a:gdLst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53975 w 101600"/>
                      <a:gd name="connsiteY2" fmla="*/ 47625 h 184714"/>
                      <a:gd name="connsiteX3" fmla="*/ 76200 w 101600"/>
                      <a:gd name="connsiteY3" fmla="*/ 57150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76200 w 101600"/>
                      <a:gd name="connsiteY3" fmla="*/ 57150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60325 w 101600"/>
                      <a:gd name="connsiteY13" fmla="*/ 7302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762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69850 w 101600"/>
                      <a:gd name="connsiteY14" fmla="*/ 76200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50800 w 101600"/>
                      <a:gd name="connsiteY14" fmla="*/ 73025 h 184714"/>
                      <a:gd name="connsiteX15" fmla="*/ 92075 w 101600"/>
                      <a:gd name="connsiteY15" fmla="*/ 6985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  <a:gd name="connsiteX0" fmla="*/ 47625 w 101600"/>
                      <a:gd name="connsiteY0" fmla="*/ 22225 h 184714"/>
                      <a:gd name="connsiteX1" fmla="*/ 44450 w 101600"/>
                      <a:gd name="connsiteY1" fmla="*/ 38100 h 184714"/>
                      <a:gd name="connsiteX2" fmla="*/ 73025 w 101600"/>
                      <a:gd name="connsiteY2" fmla="*/ 25400 h 184714"/>
                      <a:gd name="connsiteX3" fmla="*/ 63500 w 101600"/>
                      <a:gd name="connsiteY3" fmla="*/ 41275 h 184714"/>
                      <a:gd name="connsiteX4" fmla="*/ 95250 w 101600"/>
                      <a:gd name="connsiteY4" fmla="*/ 47625 h 184714"/>
                      <a:gd name="connsiteX5" fmla="*/ 101600 w 101600"/>
                      <a:gd name="connsiteY5" fmla="*/ 28575 h 184714"/>
                      <a:gd name="connsiteX6" fmla="*/ 98425 w 101600"/>
                      <a:gd name="connsiteY6" fmla="*/ 15875 h 184714"/>
                      <a:gd name="connsiteX7" fmla="*/ 88900 w 101600"/>
                      <a:gd name="connsiteY7" fmla="*/ 12700 h 184714"/>
                      <a:gd name="connsiteX8" fmla="*/ 79375 w 101600"/>
                      <a:gd name="connsiteY8" fmla="*/ 15875 h 184714"/>
                      <a:gd name="connsiteX9" fmla="*/ 53975 w 101600"/>
                      <a:gd name="connsiteY9" fmla="*/ 19050 h 184714"/>
                      <a:gd name="connsiteX10" fmla="*/ 38100 w 101600"/>
                      <a:gd name="connsiteY10" fmla="*/ 28575 h 184714"/>
                      <a:gd name="connsiteX11" fmla="*/ 34925 w 101600"/>
                      <a:gd name="connsiteY11" fmla="*/ 53975 h 184714"/>
                      <a:gd name="connsiteX12" fmla="*/ 38100 w 101600"/>
                      <a:gd name="connsiteY12" fmla="*/ 63500 h 184714"/>
                      <a:gd name="connsiteX13" fmla="*/ 76200 w 101600"/>
                      <a:gd name="connsiteY13" fmla="*/ 66675 h 184714"/>
                      <a:gd name="connsiteX14" fmla="*/ 50800 w 101600"/>
                      <a:gd name="connsiteY14" fmla="*/ 73025 h 184714"/>
                      <a:gd name="connsiteX15" fmla="*/ 76200 w 101600"/>
                      <a:gd name="connsiteY15" fmla="*/ 76200 h 184714"/>
                      <a:gd name="connsiteX16" fmla="*/ 95250 w 101600"/>
                      <a:gd name="connsiteY16" fmla="*/ 60325 h 184714"/>
                      <a:gd name="connsiteX17" fmla="*/ 98425 w 101600"/>
                      <a:gd name="connsiteY17" fmla="*/ 44450 h 184714"/>
                      <a:gd name="connsiteX18" fmla="*/ 88900 w 101600"/>
                      <a:gd name="connsiteY18" fmla="*/ 19050 h 184714"/>
                      <a:gd name="connsiteX19" fmla="*/ 82550 w 101600"/>
                      <a:gd name="connsiteY19" fmla="*/ 9525 h 184714"/>
                      <a:gd name="connsiteX20" fmla="*/ 63500 w 101600"/>
                      <a:gd name="connsiteY20" fmla="*/ 0 h 184714"/>
                      <a:gd name="connsiteX21" fmla="*/ 53975 w 101600"/>
                      <a:gd name="connsiteY21" fmla="*/ 3175 h 184714"/>
                      <a:gd name="connsiteX22" fmla="*/ 31750 w 101600"/>
                      <a:gd name="connsiteY22" fmla="*/ 19050 h 184714"/>
                      <a:gd name="connsiteX23" fmla="*/ 22225 w 101600"/>
                      <a:gd name="connsiteY23" fmla="*/ 38100 h 184714"/>
                      <a:gd name="connsiteX24" fmla="*/ 9525 w 101600"/>
                      <a:gd name="connsiteY24" fmla="*/ 66675 h 184714"/>
                      <a:gd name="connsiteX25" fmla="*/ 0 w 101600"/>
                      <a:gd name="connsiteY25" fmla="*/ 88900 h 184714"/>
                      <a:gd name="connsiteX26" fmla="*/ 6350 w 101600"/>
                      <a:gd name="connsiteY26" fmla="*/ 142875 h 184714"/>
                      <a:gd name="connsiteX27" fmla="*/ 9525 w 101600"/>
                      <a:gd name="connsiteY27" fmla="*/ 155575 h 184714"/>
                      <a:gd name="connsiteX28" fmla="*/ 15875 w 101600"/>
                      <a:gd name="connsiteY28" fmla="*/ 165100 h 184714"/>
                      <a:gd name="connsiteX29" fmla="*/ 25400 w 101600"/>
                      <a:gd name="connsiteY29" fmla="*/ 184150 h 184714"/>
                      <a:gd name="connsiteX30" fmla="*/ 31750 w 101600"/>
                      <a:gd name="connsiteY30" fmla="*/ 184150 h 184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101600" h="184714">
                        <a:moveTo>
                          <a:pt x="47625" y="22225"/>
                        </a:moveTo>
                        <a:cubicBezTo>
                          <a:pt x="46567" y="27517"/>
                          <a:pt x="40217" y="37571"/>
                          <a:pt x="44450" y="38100"/>
                        </a:cubicBezTo>
                        <a:cubicBezTo>
                          <a:pt x="48683" y="38629"/>
                          <a:pt x="69850" y="24871"/>
                          <a:pt x="73025" y="25400"/>
                        </a:cubicBezTo>
                        <a:cubicBezTo>
                          <a:pt x="76200" y="25929"/>
                          <a:pt x="51396" y="38249"/>
                          <a:pt x="63500" y="41275"/>
                        </a:cubicBezTo>
                        <a:cubicBezTo>
                          <a:pt x="68690" y="39545"/>
                          <a:pt x="88900" y="49742"/>
                          <a:pt x="95250" y="47625"/>
                        </a:cubicBezTo>
                        <a:cubicBezTo>
                          <a:pt x="101600" y="45508"/>
                          <a:pt x="101600" y="28575"/>
                          <a:pt x="101600" y="28575"/>
                        </a:cubicBezTo>
                        <a:cubicBezTo>
                          <a:pt x="100542" y="24342"/>
                          <a:pt x="101151" y="19282"/>
                          <a:pt x="98425" y="15875"/>
                        </a:cubicBezTo>
                        <a:cubicBezTo>
                          <a:pt x="96334" y="13262"/>
                          <a:pt x="92247" y="12700"/>
                          <a:pt x="88900" y="12700"/>
                        </a:cubicBezTo>
                        <a:cubicBezTo>
                          <a:pt x="85553" y="12700"/>
                          <a:pt x="82668" y="15276"/>
                          <a:pt x="79375" y="15875"/>
                        </a:cubicBezTo>
                        <a:cubicBezTo>
                          <a:pt x="70980" y="17401"/>
                          <a:pt x="62442" y="17992"/>
                          <a:pt x="53975" y="19050"/>
                        </a:cubicBezTo>
                        <a:cubicBezTo>
                          <a:pt x="48683" y="22225"/>
                          <a:pt x="42785" y="24559"/>
                          <a:pt x="38100" y="28575"/>
                        </a:cubicBezTo>
                        <a:cubicBezTo>
                          <a:pt x="28091" y="37154"/>
                          <a:pt x="31943" y="42046"/>
                          <a:pt x="34925" y="53975"/>
                        </a:cubicBezTo>
                        <a:cubicBezTo>
                          <a:pt x="35737" y="57222"/>
                          <a:pt x="31221" y="61383"/>
                          <a:pt x="38100" y="63500"/>
                        </a:cubicBezTo>
                        <a:cubicBezTo>
                          <a:pt x="44979" y="65617"/>
                          <a:pt x="74083" y="65087"/>
                          <a:pt x="76200" y="66675"/>
                        </a:cubicBezTo>
                        <a:cubicBezTo>
                          <a:pt x="78317" y="68263"/>
                          <a:pt x="47625" y="71967"/>
                          <a:pt x="50800" y="73025"/>
                        </a:cubicBezTo>
                        <a:cubicBezTo>
                          <a:pt x="50910" y="72998"/>
                          <a:pt x="68792" y="78317"/>
                          <a:pt x="76200" y="76200"/>
                        </a:cubicBezTo>
                        <a:cubicBezTo>
                          <a:pt x="83608" y="74083"/>
                          <a:pt x="91546" y="65617"/>
                          <a:pt x="95250" y="60325"/>
                        </a:cubicBezTo>
                        <a:cubicBezTo>
                          <a:pt x="98954" y="55033"/>
                          <a:pt x="97367" y="49742"/>
                          <a:pt x="98425" y="44450"/>
                        </a:cubicBezTo>
                        <a:cubicBezTo>
                          <a:pt x="94952" y="30560"/>
                          <a:pt x="96279" y="31963"/>
                          <a:pt x="88900" y="19050"/>
                        </a:cubicBezTo>
                        <a:cubicBezTo>
                          <a:pt x="87007" y="15737"/>
                          <a:pt x="85248" y="12223"/>
                          <a:pt x="82550" y="9525"/>
                        </a:cubicBezTo>
                        <a:cubicBezTo>
                          <a:pt x="76395" y="3370"/>
                          <a:pt x="71247" y="2582"/>
                          <a:pt x="63500" y="0"/>
                        </a:cubicBezTo>
                        <a:cubicBezTo>
                          <a:pt x="60325" y="1058"/>
                          <a:pt x="56968" y="1678"/>
                          <a:pt x="53975" y="3175"/>
                        </a:cubicBezTo>
                        <a:cubicBezTo>
                          <a:pt x="49332" y="5496"/>
                          <a:pt x="34626" y="16893"/>
                          <a:pt x="31750" y="19050"/>
                        </a:cubicBezTo>
                        <a:cubicBezTo>
                          <a:pt x="20171" y="53788"/>
                          <a:pt x="38638" y="1171"/>
                          <a:pt x="22225" y="38100"/>
                        </a:cubicBezTo>
                        <a:cubicBezTo>
                          <a:pt x="14314" y="55900"/>
                          <a:pt x="13229" y="58208"/>
                          <a:pt x="9525" y="66675"/>
                        </a:cubicBezTo>
                        <a:cubicBezTo>
                          <a:pt x="5821" y="75142"/>
                          <a:pt x="3175" y="85725"/>
                          <a:pt x="0" y="88900"/>
                        </a:cubicBezTo>
                        <a:cubicBezTo>
                          <a:pt x="2117" y="111125"/>
                          <a:pt x="4763" y="131763"/>
                          <a:pt x="6350" y="142875"/>
                        </a:cubicBezTo>
                        <a:cubicBezTo>
                          <a:pt x="7937" y="153987"/>
                          <a:pt x="7806" y="151564"/>
                          <a:pt x="9525" y="155575"/>
                        </a:cubicBezTo>
                        <a:cubicBezTo>
                          <a:pt x="11028" y="159082"/>
                          <a:pt x="14168" y="161687"/>
                          <a:pt x="15875" y="165100"/>
                        </a:cubicBezTo>
                        <a:cubicBezTo>
                          <a:pt x="19444" y="172237"/>
                          <a:pt x="18121" y="178691"/>
                          <a:pt x="25400" y="184150"/>
                        </a:cubicBezTo>
                        <a:cubicBezTo>
                          <a:pt x="27093" y="185420"/>
                          <a:pt x="29633" y="184150"/>
                          <a:pt x="31750" y="184150"/>
                        </a:cubicBezTo>
                      </a:path>
                    </a:pathLst>
                  </a:custGeom>
                  <a:noFill/>
                  <a:ln w="12700" cmpd="sng">
                    <a:solidFill>
                      <a:srgbClr val="51371A"/>
                    </a:solidFill>
                  </a:ln>
                  <a:effectLst>
                    <a:outerShdw blurRad="40000" dist="20000" dir="5400000" rotWithShape="0">
                      <a:schemeClr val="bg1">
                        <a:lumMod val="75000"/>
                        <a:alpha val="38000"/>
                      </a:scheme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5" name="Freeform 124"/>
                  <p:cNvSpPr>
                    <a:spLocks noChangeAspect="1"/>
                  </p:cNvSpPr>
                  <p:nvPr/>
                </p:nvSpPr>
                <p:spPr>
                  <a:xfrm rot="4465851" flipV="1">
                    <a:off x="2898369" y="5503625"/>
                    <a:ext cx="54398" cy="52566"/>
                  </a:xfrm>
                  <a:custGeom>
                    <a:avLst/>
                    <a:gdLst>
                      <a:gd name="connsiteX0" fmla="*/ 0 w 423346"/>
                      <a:gd name="connsiteY0" fmla="*/ 0 h 128672"/>
                      <a:gd name="connsiteX1" fmla="*/ 54275 w 423346"/>
                      <a:gd name="connsiteY1" fmla="*/ 108556 h 128672"/>
                      <a:gd name="connsiteX2" fmla="*/ 141115 w 423346"/>
                      <a:gd name="connsiteY2" fmla="*/ 119411 h 128672"/>
                      <a:gd name="connsiteX3" fmla="*/ 325651 w 423346"/>
                      <a:gd name="connsiteY3" fmla="*/ 119411 h 128672"/>
                      <a:gd name="connsiteX4" fmla="*/ 423346 w 423346"/>
                      <a:gd name="connsiteY4" fmla="*/ 0 h 128672"/>
                      <a:gd name="connsiteX0" fmla="*/ 0 w 391596"/>
                      <a:gd name="connsiteY0" fmla="*/ 0 h 125739"/>
                      <a:gd name="connsiteX1" fmla="*/ 54275 w 391596"/>
                      <a:gd name="connsiteY1" fmla="*/ 108556 h 125739"/>
                      <a:gd name="connsiteX2" fmla="*/ 141115 w 391596"/>
                      <a:gd name="connsiteY2" fmla="*/ 119411 h 125739"/>
                      <a:gd name="connsiteX3" fmla="*/ 325651 w 391596"/>
                      <a:gd name="connsiteY3" fmla="*/ 119411 h 125739"/>
                      <a:gd name="connsiteX4" fmla="*/ 391596 w 391596"/>
                      <a:gd name="connsiteY4" fmla="*/ 39688 h 125739"/>
                      <a:gd name="connsiteX0" fmla="*/ 0 w 383658"/>
                      <a:gd name="connsiteY0" fmla="*/ 0 h 93989"/>
                      <a:gd name="connsiteX1" fmla="*/ 46337 w 383658"/>
                      <a:gd name="connsiteY1" fmla="*/ 76806 h 93989"/>
                      <a:gd name="connsiteX2" fmla="*/ 133177 w 383658"/>
                      <a:gd name="connsiteY2" fmla="*/ 87661 h 93989"/>
                      <a:gd name="connsiteX3" fmla="*/ 317713 w 383658"/>
                      <a:gd name="connsiteY3" fmla="*/ 87661 h 93989"/>
                      <a:gd name="connsiteX4" fmla="*/ 383658 w 383658"/>
                      <a:gd name="connsiteY4" fmla="*/ 7938 h 93989"/>
                      <a:gd name="connsiteX0" fmla="*/ 0 w 337321"/>
                      <a:gd name="connsiteY0" fmla="*/ 68868 h 86051"/>
                      <a:gd name="connsiteX1" fmla="*/ 86840 w 337321"/>
                      <a:gd name="connsiteY1" fmla="*/ 79723 h 86051"/>
                      <a:gd name="connsiteX2" fmla="*/ 271376 w 337321"/>
                      <a:gd name="connsiteY2" fmla="*/ 79723 h 86051"/>
                      <a:gd name="connsiteX3" fmla="*/ 337321 w 337321"/>
                      <a:gd name="connsiteY3" fmla="*/ 0 h 86051"/>
                      <a:gd name="connsiteX0" fmla="*/ 0 w 250481"/>
                      <a:gd name="connsiteY0" fmla="*/ 79723 h 86051"/>
                      <a:gd name="connsiteX1" fmla="*/ 184536 w 250481"/>
                      <a:gd name="connsiteY1" fmla="*/ 79723 h 86051"/>
                      <a:gd name="connsiteX2" fmla="*/ 250481 w 250481"/>
                      <a:gd name="connsiteY2" fmla="*/ 0 h 86051"/>
                      <a:gd name="connsiteX0" fmla="*/ 0 w 65945"/>
                      <a:gd name="connsiteY0" fmla="*/ 79723 h 79723"/>
                      <a:gd name="connsiteX1" fmla="*/ 65945 w 65945"/>
                      <a:gd name="connsiteY1" fmla="*/ 0 h 79723"/>
                      <a:gd name="connsiteX0" fmla="*/ 0 w 37066"/>
                      <a:gd name="connsiteY0" fmla="*/ 35818 h 35818"/>
                      <a:gd name="connsiteX1" fmla="*/ 36894 w 37066"/>
                      <a:gd name="connsiteY1" fmla="*/ 0 h 35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37066" h="35818">
                        <a:moveTo>
                          <a:pt x="0" y="35818"/>
                        </a:moveTo>
                        <a:cubicBezTo>
                          <a:pt x="41747" y="22531"/>
                          <a:pt x="36894" y="0"/>
                          <a:pt x="36894" y="0"/>
                        </a:cubicBezTo>
                      </a:path>
                    </a:pathLst>
                  </a:custGeom>
                  <a:ln w="19050" cap="rnd" cmpd="sng">
                    <a:solidFill>
                      <a:srgbClr val="775026"/>
                    </a:solidFill>
                    <a:bevel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6" name="Freeform 125"/>
                  <p:cNvSpPr>
                    <a:spLocks noChangeAspect="1"/>
                  </p:cNvSpPr>
                  <p:nvPr/>
                </p:nvSpPr>
                <p:spPr>
                  <a:xfrm rot="17134149" flipH="1" flipV="1">
                    <a:off x="2768369" y="5506800"/>
                    <a:ext cx="54398" cy="52566"/>
                  </a:xfrm>
                  <a:custGeom>
                    <a:avLst/>
                    <a:gdLst>
                      <a:gd name="connsiteX0" fmla="*/ 0 w 423346"/>
                      <a:gd name="connsiteY0" fmla="*/ 0 h 128672"/>
                      <a:gd name="connsiteX1" fmla="*/ 54275 w 423346"/>
                      <a:gd name="connsiteY1" fmla="*/ 108556 h 128672"/>
                      <a:gd name="connsiteX2" fmla="*/ 141115 w 423346"/>
                      <a:gd name="connsiteY2" fmla="*/ 119411 h 128672"/>
                      <a:gd name="connsiteX3" fmla="*/ 325651 w 423346"/>
                      <a:gd name="connsiteY3" fmla="*/ 119411 h 128672"/>
                      <a:gd name="connsiteX4" fmla="*/ 423346 w 423346"/>
                      <a:gd name="connsiteY4" fmla="*/ 0 h 128672"/>
                      <a:gd name="connsiteX0" fmla="*/ 0 w 391596"/>
                      <a:gd name="connsiteY0" fmla="*/ 0 h 125739"/>
                      <a:gd name="connsiteX1" fmla="*/ 54275 w 391596"/>
                      <a:gd name="connsiteY1" fmla="*/ 108556 h 125739"/>
                      <a:gd name="connsiteX2" fmla="*/ 141115 w 391596"/>
                      <a:gd name="connsiteY2" fmla="*/ 119411 h 125739"/>
                      <a:gd name="connsiteX3" fmla="*/ 325651 w 391596"/>
                      <a:gd name="connsiteY3" fmla="*/ 119411 h 125739"/>
                      <a:gd name="connsiteX4" fmla="*/ 391596 w 391596"/>
                      <a:gd name="connsiteY4" fmla="*/ 39688 h 125739"/>
                      <a:gd name="connsiteX0" fmla="*/ 0 w 383658"/>
                      <a:gd name="connsiteY0" fmla="*/ 0 h 93989"/>
                      <a:gd name="connsiteX1" fmla="*/ 46337 w 383658"/>
                      <a:gd name="connsiteY1" fmla="*/ 76806 h 93989"/>
                      <a:gd name="connsiteX2" fmla="*/ 133177 w 383658"/>
                      <a:gd name="connsiteY2" fmla="*/ 87661 h 93989"/>
                      <a:gd name="connsiteX3" fmla="*/ 317713 w 383658"/>
                      <a:gd name="connsiteY3" fmla="*/ 87661 h 93989"/>
                      <a:gd name="connsiteX4" fmla="*/ 383658 w 383658"/>
                      <a:gd name="connsiteY4" fmla="*/ 7938 h 93989"/>
                      <a:gd name="connsiteX0" fmla="*/ 0 w 337321"/>
                      <a:gd name="connsiteY0" fmla="*/ 68868 h 86051"/>
                      <a:gd name="connsiteX1" fmla="*/ 86840 w 337321"/>
                      <a:gd name="connsiteY1" fmla="*/ 79723 h 86051"/>
                      <a:gd name="connsiteX2" fmla="*/ 271376 w 337321"/>
                      <a:gd name="connsiteY2" fmla="*/ 79723 h 86051"/>
                      <a:gd name="connsiteX3" fmla="*/ 337321 w 337321"/>
                      <a:gd name="connsiteY3" fmla="*/ 0 h 86051"/>
                      <a:gd name="connsiteX0" fmla="*/ 0 w 250481"/>
                      <a:gd name="connsiteY0" fmla="*/ 79723 h 86051"/>
                      <a:gd name="connsiteX1" fmla="*/ 184536 w 250481"/>
                      <a:gd name="connsiteY1" fmla="*/ 79723 h 86051"/>
                      <a:gd name="connsiteX2" fmla="*/ 250481 w 250481"/>
                      <a:gd name="connsiteY2" fmla="*/ 0 h 86051"/>
                      <a:gd name="connsiteX0" fmla="*/ 0 w 65945"/>
                      <a:gd name="connsiteY0" fmla="*/ 79723 h 79723"/>
                      <a:gd name="connsiteX1" fmla="*/ 65945 w 65945"/>
                      <a:gd name="connsiteY1" fmla="*/ 0 h 79723"/>
                      <a:gd name="connsiteX0" fmla="*/ 0 w 37066"/>
                      <a:gd name="connsiteY0" fmla="*/ 35818 h 35818"/>
                      <a:gd name="connsiteX1" fmla="*/ 36894 w 37066"/>
                      <a:gd name="connsiteY1" fmla="*/ 0 h 35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37066" h="35818">
                        <a:moveTo>
                          <a:pt x="0" y="35818"/>
                        </a:moveTo>
                        <a:cubicBezTo>
                          <a:pt x="41747" y="22531"/>
                          <a:pt x="36894" y="0"/>
                          <a:pt x="36894" y="0"/>
                        </a:cubicBezTo>
                      </a:path>
                    </a:pathLst>
                  </a:custGeom>
                  <a:ln w="19050" cap="rnd" cmpd="sng">
                    <a:solidFill>
                      <a:srgbClr val="775026"/>
                    </a:solidFill>
                    <a:bevel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7" name="Freeform 126"/>
                  <p:cNvSpPr/>
                  <p:nvPr/>
                </p:nvSpPr>
                <p:spPr>
                  <a:xfrm>
                    <a:off x="2003425" y="5734202"/>
                    <a:ext cx="101600" cy="390373"/>
                  </a:xfrm>
                  <a:custGeom>
                    <a:avLst/>
                    <a:gdLst>
                      <a:gd name="connsiteX0" fmla="*/ 101600 w 101600"/>
                      <a:gd name="connsiteY0" fmla="*/ 12524 h 396699"/>
                      <a:gd name="connsiteX1" fmla="*/ 12700 w 101600"/>
                      <a:gd name="connsiteY1" fmla="*/ 47449 h 396699"/>
                      <a:gd name="connsiteX2" fmla="*/ 0 w 101600"/>
                      <a:gd name="connsiteY2" fmla="*/ 396699 h 396699"/>
                      <a:gd name="connsiteX0" fmla="*/ 101600 w 101600"/>
                      <a:gd name="connsiteY0" fmla="*/ 6198 h 390373"/>
                      <a:gd name="connsiteX1" fmla="*/ 12700 w 101600"/>
                      <a:gd name="connsiteY1" fmla="*/ 41123 h 390373"/>
                      <a:gd name="connsiteX2" fmla="*/ 0 w 101600"/>
                      <a:gd name="connsiteY2" fmla="*/ 390373 h 390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01600" h="390373">
                        <a:moveTo>
                          <a:pt x="101600" y="6198"/>
                        </a:moveTo>
                        <a:cubicBezTo>
                          <a:pt x="65616" y="-8354"/>
                          <a:pt x="29633" y="2494"/>
                          <a:pt x="12700" y="41123"/>
                        </a:cubicBezTo>
                        <a:cubicBezTo>
                          <a:pt x="-4233" y="79752"/>
                          <a:pt x="2117" y="331636"/>
                          <a:pt x="0" y="390373"/>
                        </a:cubicBezTo>
                      </a:path>
                    </a:pathLst>
                  </a:custGeom>
                  <a:ln w="19050" cmpd="sng"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8" name="Freeform 127"/>
                  <p:cNvSpPr/>
                  <p:nvPr/>
                </p:nvSpPr>
                <p:spPr>
                  <a:xfrm rot="20983046">
                    <a:off x="1943844" y="6115066"/>
                    <a:ext cx="73069" cy="109055"/>
                  </a:xfrm>
                  <a:custGeom>
                    <a:avLst/>
                    <a:gdLst>
                      <a:gd name="connsiteX0" fmla="*/ 63518 w 63518"/>
                      <a:gd name="connsiteY0" fmla="*/ 0 h 190500"/>
                      <a:gd name="connsiteX1" fmla="*/ 57168 w 63518"/>
                      <a:gd name="connsiteY1" fmla="*/ 15875 h 190500"/>
                      <a:gd name="connsiteX2" fmla="*/ 53993 w 63518"/>
                      <a:gd name="connsiteY2" fmla="*/ 25400 h 190500"/>
                      <a:gd name="connsiteX3" fmla="*/ 41293 w 63518"/>
                      <a:gd name="connsiteY3" fmla="*/ 44450 h 190500"/>
                      <a:gd name="connsiteX4" fmla="*/ 44468 w 63518"/>
                      <a:gd name="connsiteY4" fmla="*/ 92075 h 190500"/>
                      <a:gd name="connsiteX5" fmla="*/ 34943 w 63518"/>
                      <a:gd name="connsiteY5" fmla="*/ 98425 h 190500"/>
                      <a:gd name="connsiteX6" fmla="*/ 15893 w 63518"/>
                      <a:gd name="connsiteY6" fmla="*/ 120650 h 190500"/>
                      <a:gd name="connsiteX7" fmla="*/ 19068 w 63518"/>
                      <a:gd name="connsiteY7" fmla="*/ 171450 h 190500"/>
                      <a:gd name="connsiteX8" fmla="*/ 9543 w 63518"/>
                      <a:gd name="connsiteY8" fmla="*/ 180975 h 190500"/>
                      <a:gd name="connsiteX9" fmla="*/ 18 w 63518"/>
                      <a:gd name="connsiteY9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518" h="190500">
                        <a:moveTo>
                          <a:pt x="63518" y="0"/>
                        </a:moveTo>
                        <a:cubicBezTo>
                          <a:pt x="61401" y="5292"/>
                          <a:pt x="59169" y="10539"/>
                          <a:pt x="57168" y="15875"/>
                        </a:cubicBezTo>
                        <a:cubicBezTo>
                          <a:pt x="55993" y="19009"/>
                          <a:pt x="55618" y="22474"/>
                          <a:pt x="53993" y="25400"/>
                        </a:cubicBezTo>
                        <a:cubicBezTo>
                          <a:pt x="50287" y="32071"/>
                          <a:pt x="41293" y="44450"/>
                          <a:pt x="41293" y="44450"/>
                        </a:cubicBezTo>
                        <a:cubicBezTo>
                          <a:pt x="47702" y="63677"/>
                          <a:pt x="52637" y="69611"/>
                          <a:pt x="44468" y="92075"/>
                        </a:cubicBezTo>
                        <a:cubicBezTo>
                          <a:pt x="43164" y="95661"/>
                          <a:pt x="37840" y="95942"/>
                          <a:pt x="34943" y="98425"/>
                        </a:cubicBezTo>
                        <a:cubicBezTo>
                          <a:pt x="22967" y="108690"/>
                          <a:pt x="23383" y="109415"/>
                          <a:pt x="15893" y="120650"/>
                        </a:cubicBezTo>
                        <a:cubicBezTo>
                          <a:pt x="22996" y="141959"/>
                          <a:pt x="27057" y="145485"/>
                          <a:pt x="19068" y="171450"/>
                        </a:cubicBezTo>
                        <a:cubicBezTo>
                          <a:pt x="17748" y="175742"/>
                          <a:pt x="12992" y="178100"/>
                          <a:pt x="9543" y="180975"/>
                        </a:cubicBezTo>
                        <a:cubicBezTo>
                          <a:pt x="-863" y="189646"/>
                          <a:pt x="18" y="183028"/>
                          <a:pt x="18" y="190500"/>
                        </a:cubicBezTo>
                      </a:path>
                    </a:pathLst>
                  </a:custGeom>
                  <a:ln w="6350" cmpd="sng"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Freeform 128"/>
                  <p:cNvSpPr/>
                  <p:nvPr/>
                </p:nvSpPr>
                <p:spPr>
                  <a:xfrm rot="19812116">
                    <a:off x="1965152" y="6116030"/>
                    <a:ext cx="73069" cy="109055"/>
                  </a:xfrm>
                  <a:custGeom>
                    <a:avLst/>
                    <a:gdLst>
                      <a:gd name="connsiteX0" fmla="*/ 63518 w 63518"/>
                      <a:gd name="connsiteY0" fmla="*/ 0 h 190500"/>
                      <a:gd name="connsiteX1" fmla="*/ 57168 w 63518"/>
                      <a:gd name="connsiteY1" fmla="*/ 15875 h 190500"/>
                      <a:gd name="connsiteX2" fmla="*/ 53993 w 63518"/>
                      <a:gd name="connsiteY2" fmla="*/ 25400 h 190500"/>
                      <a:gd name="connsiteX3" fmla="*/ 41293 w 63518"/>
                      <a:gd name="connsiteY3" fmla="*/ 44450 h 190500"/>
                      <a:gd name="connsiteX4" fmla="*/ 44468 w 63518"/>
                      <a:gd name="connsiteY4" fmla="*/ 92075 h 190500"/>
                      <a:gd name="connsiteX5" fmla="*/ 34943 w 63518"/>
                      <a:gd name="connsiteY5" fmla="*/ 98425 h 190500"/>
                      <a:gd name="connsiteX6" fmla="*/ 15893 w 63518"/>
                      <a:gd name="connsiteY6" fmla="*/ 120650 h 190500"/>
                      <a:gd name="connsiteX7" fmla="*/ 19068 w 63518"/>
                      <a:gd name="connsiteY7" fmla="*/ 171450 h 190500"/>
                      <a:gd name="connsiteX8" fmla="*/ 9543 w 63518"/>
                      <a:gd name="connsiteY8" fmla="*/ 180975 h 190500"/>
                      <a:gd name="connsiteX9" fmla="*/ 18 w 63518"/>
                      <a:gd name="connsiteY9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518" h="190500">
                        <a:moveTo>
                          <a:pt x="63518" y="0"/>
                        </a:moveTo>
                        <a:cubicBezTo>
                          <a:pt x="61401" y="5292"/>
                          <a:pt x="59169" y="10539"/>
                          <a:pt x="57168" y="15875"/>
                        </a:cubicBezTo>
                        <a:cubicBezTo>
                          <a:pt x="55993" y="19009"/>
                          <a:pt x="55618" y="22474"/>
                          <a:pt x="53993" y="25400"/>
                        </a:cubicBezTo>
                        <a:cubicBezTo>
                          <a:pt x="50287" y="32071"/>
                          <a:pt x="41293" y="44450"/>
                          <a:pt x="41293" y="44450"/>
                        </a:cubicBezTo>
                        <a:cubicBezTo>
                          <a:pt x="47702" y="63677"/>
                          <a:pt x="52637" y="69611"/>
                          <a:pt x="44468" y="92075"/>
                        </a:cubicBezTo>
                        <a:cubicBezTo>
                          <a:pt x="43164" y="95661"/>
                          <a:pt x="37840" y="95942"/>
                          <a:pt x="34943" y="98425"/>
                        </a:cubicBezTo>
                        <a:cubicBezTo>
                          <a:pt x="22967" y="108690"/>
                          <a:pt x="23383" y="109415"/>
                          <a:pt x="15893" y="120650"/>
                        </a:cubicBezTo>
                        <a:cubicBezTo>
                          <a:pt x="22996" y="141959"/>
                          <a:pt x="27057" y="145485"/>
                          <a:pt x="19068" y="171450"/>
                        </a:cubicBezTo>
                        <a:cubicBezTo>
                          <a:pt x="17748" y="175742"/>
                          <a:pt x="12992" y="178100"/>
                          <a:pt x="9543" y="180975"/>
                        </a:cubicBezTo>
                        <a:cubicBezTo>
                          <a:pt x="-863" y="189646"/>
                          <a:pt x="18" y="183028"/>
                          <a:pt x="18" y="190500"/>
                        </a:cubicBezTo>
                      </a:path>
                    </a:pathLst>
                  </a:custGeom>
                  <a:ln w="6350" cmpd="sng"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 129"/>
                  <p:cNvSpPr/>
                  <p:nvPr/>
                </p:nvSpPr>
                <p:spPr>
                  <a:xfrm rot="19402770">
                    <a:off x="1973702" y="6115492"/>
                    <a:ext cx="73069" cy="109055"/>
                  </a:xfrm>
                  <a:custGeom>
                    <a:avLst/>
                    <a:gdLst>
                      <a:gd name="connsiteX0" fmla="*/ 63518 w 63518"/>
                      <a:gd name="connsiteY0" fmla="*/ 0 h 190500"/>
                      <a:gd name="connsiteX1" fmla="*/ 57168 w 63518"/>
                      <a:gd name="connsiteY1" fmla="*/ 15875 h 190500"/>
                      <a:gd name="connsiteX2" fmla="*/ 53993 w 63518"/>
                      <a:gd name="connsiteY2" fmla="*/ 25400 h 190500"/>
                      <a:gd name="connsiteX3" fmla="*/ 41293 w 63518"/>
                      <a:gd name="connsiteY3" fmla="*/ 44450 h 190500"/>
                      <a:gd name="connsiteX4" fmla="*/ 44468 w 63518"/>
                      <a:gd name="connsiteY4" fmla="*/ 92075 h 190500"/>
                      <a:gd name="connsiteX5" fmla="*/ 34943 w 63518"/>
                      <a:gd name="connsiteY5" fmla="*/ 98425 h 190500"/>
                      <a:gd name="connsiteX6" fmla="*/ 15893 w 63518"/>
                      <a:gd name="connsiteY6" fmla="*/ 120650 h 190500"/>
                      <a:gd name="connsiteX7" fmla="*/ 19068 w 63518"/>
                      <a:gd name="connsiteY7" fmla="*/ 171450 h 190500"/>
                      <a:gd name="connsiteX8" fmla="*/ 9543 w 63518"/>
                      <a:gd name="connsiteY8" fmla="*/ 180975 h 190500"/>
                      <a:gd name="connsiteX9" fmla="*/ 18 w 63518"/>
                      <a:gd name="connsiteY9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518" h="190500">
                        <a:moveTo>
                          <a:pt x="63518" y="0"/>
                        </a:moveTo>
                        <a:cubicBezTo>
                          <a:pt x="61401" y="5292"/>
                          <a:pt x="59169" y="10539"/>
                          <a:pt x="57168" y="15875"/>
                        </a:cubicBezTo>
                        <a:cubicBezTo>
                          <a:pt x="55993" y="19009"/>
                          <a:pt x="55618" y="22474"/>
                          <a:pt x="53993" y="25400"/>
                        </a:cubicBezTo>
                        <a:cubicBezTo>
                          <a:pt x="50287" y="32071"/>
                          <a:pt x="41293" y="44450"/>
                          <a:pt x="41293" y="44450"/>
                        </a:cubicBezTo>
                        <a:cubicBezTo>
                          <a:pt x="47702" y="63677"/>
                          <a:pt x="52637" y="69611"/>
                          <a:pt x="44468" y="92075"/>
                        </a:cubicBezTo>
                        <a:cubicBezTo>
                          <a:pt x="43164" y="95661"/>
                          <a:pt x="37840" y="95942"/>
                          <a:pt x="34943" y="98425"/>
                        </a:cubicBezTo>
                        <a:cubicBezTo>
                          <a:pt x="22967" y="108690"/>
                          <a:pt x="23383" y="109415"/>
                          <a:pt x="15893" y="120650"/>
                        </a:cubicBezTo>
                        <a:cubicBezTo>
                          <a:pt x="22996" y="141959"/>
                          <a:pt x="27057" y="145485"/>
                          <a:pt x="19068" y="171450"/>
                        </a:cubicBezTo>
                        <a:cubicBezTo>
                          <a:pt x="17748" y="175742"/>
                          <a:pt x="12992" y="178100"/>
                          <a:pt x="9543" y="180975"/>
                        </a:cubicBezTo>
                        <a:cubicBezTo>
                          <a:pt x="-863" y="189646"/>
                          <a:pt x="18" y="183028"/>
                          <a:pt x="18" y="190500"/>
                        </a:cubicBezTo>
                      </a:path>
                    </a:pathLst>
                  </a:custGeom>
                  <a:ln w="6350" cmpd="sng"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1" name="Freeform 130"/>
                  <p:cNvSpPr/>
                  <p:nvPr/>
                </p:nvSpPr>
                <p:spPr>
                  <a:xfrm rot="20209698">
                    <a:off x="1956780" y="6117549"/>
                    <a:ext cx="73069" cy="109055"/>
                  </a:xfrm>
                  <a:custGeom>
                    <a:avLst/>
                    <a:gdLst>
                      <a:gd name="connsiteX0" fmla="*/ 63518 w 63518"/>
                      <a:gd name="connsiteY0" fmla="*/ 0 h 190500"/>
                      <a:gd name="connsiteX1" fmla="*/ 57168 w 63518"/>
                      <a:gd name="connsiteY1" fmla="*/ 15875 h 190500"/>
                      <a:gd name="connsiteX2" fmla="*/ 53993 w 63518"/>
                      <a:gd name="connsiteY2" fmla="*/ 25400 h 190500"/>
                      <a:gd name="connsiteX3" fmla="*/ 41293 w 63518"/>
                      <a:gd name="connsiteY3" fmla="*/ 44450 h 190500"/>
                      <a:gd name="connsiteX4" fmla="*/ 44468 w 63518"/>
                      <a:gd name="connsiteY4" fmla="*/ 92075 h 190500"/>
                      <a:gd name="connsiteX5" fmla="*/ 34943 w 63518"/>
                      <a:gd name="connsiteY5" fmla="*/ 98425 h 190500"/>
                      <a:gd name="connsiteX6" fmla="*/ 15893 w 63518"/>
                      <a:gd name="connsiteY6" fmla="*/ 120650 h 190500"/>
                      <a:gd name="connsiteX7" fmla="*/ 19068 w 63518"/>
                      <a:gd name="connsiteY7" fmla="*/ 171450 h 190500"/>
                      <a:gd name="connsiteX8" fmla="*/ 9543 w 63518"/>
                      <a:gd name="connsiteY8" fmla="*/ 180975 h 190500"/>
                      <a:gd name="connsiteX9" fmla="*/ 18 w 63518"/>
                      <a:gd name="connsiteY9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518" h="190500">
                        <a:moveTo>
                          <a:pt x="63518" y="0"/>
                        </a:moveTo>
                        <a:cubicBezTo>
                          <a:pt x="61401" y="5292"/>
                          <a:pt x="59169" y="10539"/>
                          <a:pt x="57168" y="15875"/>
                        </a:cubicBezTo>
                        <a:cubicBezTo>
                          <a:pt x="55993" y="19009"/>
                          <a:pt x="55618" y="22474"/>
                          <a:pt x="53993" y="25400"/>
                        </a:cubicBezTo>
                        <a:cubicBezTo>
                          <a:pt x="50287" y="32071"/>
                          <a:pt x="41293" y="44450"/>
                          <a:pt x="41293" y="44450"/>
                        </a:cubicBezTo>
                        <a:cubicBezTo>
                          <a:pt x="47702" y="63677"/>
                          <a:pt x="52637" y="69611"/>
                          <a:pt x="44468" y="92075"/>
                        </a:cubicBezTo>
                        <a:cubicBezTo>
                          <a:pt x="43164" y="95661"/>
                          <a:pt x="37840" y="95942"/>
                          <a:pt x="34943" y="98425"/>
                        </a:cubicBezTo>
                        <a:cubicBezTo>
                          <a:pt x="22967" y="108690"/>
                          <a:pt x="23383" y="109415"/>
                          <a:pt x="15893" y="120650"/>
                        </a:cubicBezTo>
                        <a:cubicBezTo>
                          <a:pt x="22996" y="141959"/>
                          <a:pt x="27057" y="145485"/>
                          <a:pt x="19068" y="171450"/>
                        </a:cubicBezTo>
                        <a:cubicBezTo>
                          <a:pt x="17748" y="175742"/>
                          <a:pt x="12992" y="178100"/>
                          <a:pt x="9543" y="180975"/>
                        </a:cubicBezTo>
                        <a:cubicBezTo>
                          <a:pt x="-863" y="189646"/>
                          <a:pt x="18" y="183028"/>
                          <a:pt x="18" y="190500"/>
                        </a:cubicBezTo>
                      </a:path>
                    </a:pathLst>
                  </a:custGeom>
                  <a:ln w="6350" cmpd="sng">
                    <a:solidFill>
                      <a:srgbClr val="775026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063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799" b="0" i="0" u="none" strike="noStrike" kern="1200" cap="none" spc="0" normalizeH="0" baseline="0" noProof="0">
                      <a:ln>
                        <a:solidFill>
                          <a:srgbClr val="51371A"/>
                        </a:solidFill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Rockwell" panose="02060603020205020403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2" name="Group 131"/>
                <p:cNvGrpSpPr>
                  <a:grpSpLocks noChangeAspect="1"/>
                </p:cNvGrpSpPr>
                <p:nvPr/>
              </p:nvGrpSpPr>
              <p:grpSpPr>
                <a:xfrm>
                  <a:off x="3935595" y="5498686"/>
                  <a:ext cx="588294" cy="502529"/>
                  <a:chOff x="1828625" y="4959012"/>
                  <a:chExt cx="731520" cy="624875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2001197" y="5049302"/>
                    <a:ext cx="558948" cy="534585"/>
                    <a:chOff x="2001197" y="5049302"/>
                    <a:chExt cx="558948" cy="534585"/>
                  </a:xfrm>
                </p:grpSpPr>
                <p:cxnSp>
                  <p:nvCxnSpPr>
                    <p:cNvPr id="139" name="Straight Connector 138"/>
                    <p:cNvCxnSpPr/>
                    <p:nvPr/>
                  </p:nvCxnSpPr>
                  <p:spPr>
                    <a:xfrm>
                      <a:off x="2001197" y="5054888"/>
                      <a:ext cx="70323" cy="146244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0" name="Freeform 139"/>
                    <p:cNvSpPr/>
                    <p:nvPr/>
                  </p:nvSpPr>
                  <p:spPr>
                    <a:xfrm>
                      <a:off x="2047350" y="5149609"/>
                      <a:ext cx="329221" cy="215498"/>
                    </a:xfrm>
                    <a:custGeom>
                      <a:avLst/>
                      <a:gdLst>
                        <a:gd name="connsiteX0" fmla="*/ 133350 w 553883"/>
                        <a:gd name="connsiteY0" fmla="*/ 63500 h 491122"/>
                        <a:gd name="connsiteX1" fmla="*/ 101600 w 553883"/>
                        <a:gd name="connsiteY1" fmla="*/ 69850 h 491122"/>
                        <a:gd name="connsiteX2" fmla="*/ 63500 w 553883"/>
                        <a:gd name="connsiteY2" fmla="*/ 107950 h 491122"/>
                        <a:gd name="connsiteX3" fmla="*/ 31750 w 553883"/>
                        <a:gd name="connsiteY3" fmla="*/ 133350 h 491122"/>
                        <a:gd name="connsiteX4" fmla="*/ 19050 w 553883"/>
                        <a:gd name="connsiteY4" fmla="*/ 152400 h 491122"/>
                        <a:gd name="connsiteX5" fmla="*/ 12700 w 553883"/>
                        <a:gd name="connsiteY5" fmla="*/ 171450 h 491122"/>
                        <a:gd name="connsiteX6" fmla="*/ 0 w 553883"/>
                        <a:gd name="connsiteY6" fmla="*/ 228600 h 491122"/>
                        <a:gd name="connsiteX7" fmla="*/ 12700 w 553883"/>
                        <a:gd name="connsiteY7" fmla="*/ 304800 h 491122"/>
                        <a:gd name="connsiteX8" fmla="*/ 19050 w 553883"/>
                        <a:gd name="connsiteY8" fmla="*/ 323850 h 491122"/>
                        <a:gd name="connsiteX9" fmla="*/ 38100 w 553883"/>
                        <a:gd name="connsiteY9" fmla="*/ 330200 h 491122"/>
                        <a:gd name="connsiteX10" fmla="*/ 76200 w 553883"/>
                        <a:gd name="connsiteY10" fmla="*/ 361950 h 491122"/>
                        <a:gd name="connsiteX11" fmla="*/ 127000 w 553883"/>
                        <a:gd name="connsiteY11" fmla="*/ 393700 h 491122"/>
                        <a:gd name="connsiteX12" fmla="*/ 158750 w 553883"/>
                        <a:gd name="connsiteY12" fmla="*/ 412750 h 491122"/>
                        <a:gd name="connsiteX13" fmla="*/ 177800 w 553883"/>
                        <a:gd name="connsiteY13" fmla="*/ 425450 h 491122"/>
                        <a:gd name="connsiteX14" fmla="*/ 209550 w 553883"/>
                        <a:gd name="connsiteY14" fmla="*/ 431800 h 491122"/>
                        <a:gd name="connsiteX15" fmla="*/ 273050 w 553883"/>
                        <a:gd name="connsiteY15" fmla="*/ 425450 h 491122"/>
                        <a:gd name="connsiteX16" fmla="*/ 292100 w 553883"/>
                        <a:gd name="connsiteY16" fmla="*/ 419100 h 491122"/>
                        <a:gd name="connsiteX17" fmla="*/ 342900 w 553883"/>
                        <a:gd name="connsiteY17" fmla="*/ 393700 h 491122"/>
                        <a:gd name="connsiteX18" fmla="*/ 349250 w 553883"/>
                        <a:gd name="connsiteY18" fmla="*/ 355600 h 491122"/>
                        <a:gd name="connsiteX19" fmla="*/ 355600 w 553883"/>
                        <a:gd name="connsiteY19" fmla="*/ 311150 h 491122"/>
                        <a:gd name="connsiteX20" fmla="*/ 368300 w 553883"/>
                        <a:gd name="connsiteY20" fmla="*/ 292100 h 491122"/>
                        <a:gd name="connsiteX21" fmla="*/ 374650 w 553883"/>
                        <a:gd name="connsiteY21" fmla="*/ 254000 h 491122"/>
                        <a:gd name="connsiteX22" fmla="*/ 381000 w 553883"/>
                        <a:gd name="connsiteY22" fmla="*/ 234950 h 491122"/>
                        <a:gd name="connsiteX23" fmla="*/ 374650 w 553883"/>
                        <a:gd name="connsiteY23" fmla="*/ 101600 h 491122"/>
                        <a:gd name="connsiteX24" fmla="*/ 361950 w 553883"/>
                        <a:gd name="connsiteY24" fmla="*/ 44450 h 491122"/>
                        <a:gd name="connsiteX25" fmla="*/ 317500 w 553883"/>
                        <a:gd name="connsiteY25" fmla="*/ 19050 h 491122"/>
                        <a:gd name="connsiteX26" fmla="*/ 279400 w 553883"/>
                        <a:gd name="connsiteY26" fmla="*/ 0 h 491122"/>
                        <a:gd name="connsiteX27" fmla="*/ 196850 w 553883"/>
                        <a:gd name="connsiteY27" fmla="*/ 6350 h 491122"/>
                        <a:gd name="connsiteX28" fmla="*/ 152400 w 553883"/>
                        <a:gd name="connsiteY28" fmla="*/ 44450 h 491122"/>
                        <a:gd name="connsiteX29" fmla="*/ 133350 w 553883"/>
                        <a:gd name="connsiteY29" fmla="*/ 50800 h 491122"/>
                        <a:gd name="connsiteX30" fmla="*/ 114300 w 553883"/>
                        <a:gd name="connsiteY30" fmla="*/ 63500 h 491122"/>
                        <a:gd name="connsiteX31" fmla="*/ 101600 w 553883"/>
                        <a:gd name="connsiteY31" fmla="*/ 114300 h 491122"/>
                        <a:gd name="connsiteX32" fmla="*/ 95250 w 553883"/>
                        <a:gd name="connsiteY32" fmla="*/ 133350 h 491122"/>
                        <a:gd name="connsiteX33" fmla="*/ 82550 w 553883"/>
                        <a:gd name="connsiteY33" fmla="*/ 177800 h 491122"/>
                        <a:gd name="connsiteX34" fmla="*/ 88900 w 553883"/>
                        <a:gd name="connsiteY34" fmla="*/ 368300 h 491122"/>
                        <a:gd name="connsiteX35" fmla="*/ 101600 w 553883"/>
                        <a:gd name="connsiteY35" fmla="*/ 387350 h 491122"/>
                        <a:gd name="connsiteX36" fmla="*/ 107950 w 553883"/>
                        <a:gd name="connsiteY36" fmla="*/ 412750 h 491122"/>
                        <a:gd name="connsiteX37" fmla="*/ 139700 w 553883"/>
                        <a:gd name="connsiteY37" fmla="*/ 457200 h 491122"/>
                        <a:gd name="connsiteX38" fmla="*/ 165100 w 553883"/>
                        <a:gd name="connsiteY38" fmla="*/ 463550 h 491122"/>
                        <a:gd name="connsiteX39" fmla="*/ 184150 w 553883"/>
                        <a:gd name="connsiteY39" fmla="*/ 476250 h 491122"/>
                        <a:gd name="connsiteX40" fmla="*/ 368300 w 553883"/>
                        <a:gd name="connsiteY40" fmla="*/ 482600 h 491122"/>
                        <a:gd name="connsiteX41" fmla="*/ 444500 w 553883"/>
                        <a:gd name="connsiteY41" fmla="*/ 412750 h 491122"/>
                        <a:gd name="connsiteX42" fmla="*/ 444500 w 553883"/>
                        <a:gd name="connsiteY42" fmla="*/ 184150 h 491122"/>
                        <a:gd name="connsiteX43" fmla="*/ 431800 w 553883"/>
                        <a:gd name="connsiteY43" fmla="*/ 133350 h 491122"/>
                        <a:gd name="connsiteX44" fmla="*/ 419100 w 553883"/>
                        <a:gd name="connsiteY44" fmla="*/ 114300 h 491122"/>
                        <a:gd name="connsiteX45" fmla="*/ 393700 w 553883"/>
                        <a:gd name="connsiteY45" fmla="*/ 107950 h 491122"/>
                        <a:gd name="connsiteX46" fmla="*/ 374650 w 553883"/>
                        <a:gd name="connsiteY46" fmla="*/ 95250 h 491122"/>
                        <a:gd name="connsiteX47" fmla="*/ 330200 w 553883"/>
                        <a:gd name="connsiteY47" fmla="*/ 82550 h 491122"/>
                        <a:gd name="connsiteX48" fmla="*/ 311150 w 553883"/>
                        <a:gd name="connsiteY48" fmla="*/ 76200 h 491122"/>
                        <a:gd name="connsiteX49" fmla="*/ 146050 w 553883"/>
                        <a:gd name="connsiteY49" fmla="*/ 88900 h 491122"/>
                        <a:gd name="connsiteX50" fmla="*/ 127000 w 553883"/>
                        <a:gd name="connsiteY50" fmla="*/ 95250 h 491122"/>
                        <a:gd name="connsiteX51" fmla="*/ 114300 w 553883"/>
                        <a:gd name="connsiteY51" fmla="*/ 114300 h 491122"/>
                        <a:gd name="connsiteX52" fmla="*/ 95250 w 553883"/>
                        <a:gd name="connsiteY52" fmla="*/ 146050 h 491122"/>
                        <a:gd name="connsiteX53" fmla="*/ 120650 w 553883"/>
                        <a:gd name="connsiteY53" fmla="*/ 228600 h 491122"/>
                        <a:gd name="connsiteX54" fmla="*/ 139700 w 553883"/>
                        <a:gd name="connsiteY54" fmla="*/ 241300 h 491122"/>
                        <a:gd name="connsiteX55" fmla="*/ 158750 w 553883"/>
                        <a:gd name="connsiteY55" fmla="*/ 292100 h 491122"/>
                        <a:gd name="connsiteX56" fmla="*/ 171450 w 553883"/>
                        <a:gd name="connsiteY56" fmla="*/ 311150 h 491122"/>
                        <a:gd name="connsiteX57" fmla="*/ 215900 w 553883"/>
                        <a:gd name="connsiteY57" fmla="*/ 342900 h 491122"/>
                        <a:gd name="connsiteX58" fmla="*/ 234950 w 553883"/>
                        <a:gd name="connsiteY58" fmla="*/ 349250 h 491122"/>
                        <a:gd name="connsiteX59" fmla="*/ 304800 w 553883"/>
                        <a:gd name="connsiteY59" fmla="*/ 381000 h 491122"/>
                        <a:gd name="connsiteX60" fmla="*/ 336550 w 553883"/>
                        <a:gd name="connsiteY60" fmla="*/ 406400 h 491122"/>
                        <a:gd name="connsiteX61" fmla="*/ 444500 w 553883"/>
                        <a:gd name="connsiteY61" fmla="*/ 412750 h 491122"/>
                        <a:gd name="connsiteX62" fmla="*/ 482600 w 553883"/>
                        <a:gd name="connsiteY62" fmla="*/ 400050 h 491122"/>
                        <a:gd name="connsiteX63" fmla="*/ 508000 w 553883"/>
                        <a:gd name="connsiteY63" fmla="*/ 393700 h 491122"/>
                        <a:gd name="connsiteX64" fmla="*/ 527050 w 553883"/>
                        <a:gd name="connsiteY64" fmla="*/ 374650 h 491122"/>
                        <a:gd name="connsiteX65" fmla="*/ 552450 w 553883"/>
                        <a:gd name="connsiteY65" fmla="*/ 184150 h 491122"/>
                        <a:gd name="connsiteX66" fmla="*/ 546100 w 553883"/>
                        <a:gd name="connsiteY66" fmla="*/ 114300 h 491122"/>
                        <a:gd name="connsiteX67" fmla="*/ 533400 w 553883"/>
                        <a:gd name="connsiteY67" fmla="*/ 95250 h 491122"/>
                        <a:gd name="connsiteX68" fmla="*/ 476250 w 553883"/>
                        <a:gd name="connsiteY68" fmla="*/ 44450 h 491122"/>
                        <a:gd name="connsiteX69" fmla="*/ 450850 w 553883"/>
                        <a:gd name="connsiteY69" fmla="*/ 31750 h 491122"/>
                        <a:gd name="connsiteX70" fmla="*/ 431800 w 553883"/>
                        <a:gd name="connsiteY70" fmla="*/ 19050 h 491122"/>
                        <a:gd name="connsiteX71" fmla="*/ 393700 w 553883"/>
                        <a:gd name="connsiteY71" fmla="*/ 6350 h 491122"/>
                        <a:gd name="connsiteX72" fmla="*/ 215900 w 553883"/>
                        <a:gd name="connsiteY72" fmla="*/ 12700 h 491122"/>
                        <a:gd name="connsiteX73" fmla="*/ 196850 w 553883"/>
                        <a:gd name="connsiteY73" fmla="*/ 25400 h 491122"/>
                        <a:gd name="connsiteX74" fmla="*/ 203200 w 553883"/>
                        <a:gd name="connsiteY74" fmla="*/ 95250 h 491122"/>
                        <a:gd name="connsiteX75" fmla="*/ 222250 w 553883"/>
                        <a:gd name="connsiteY75" fmla="*/ 114300 h 491122"/>
                        <a:gd name="connsiteX76" fmla="*/ 241300 w 553883"/>
                        <a:gd name="connsiteY76" fmla="*/ 152400 h 491122"/>
                        <a:gd name="connsiteX77" fmla="*/ 260350 w 553883"/>
                        <a:gd name="connsiteY77" fmla="*/ 165100 h 491122"/>
                        <a:gd name="connsiteX78" fmla="*/ 279400 w 553883"/>
                        <a:gd name="connsiteY78" fmla="*/ 184150 h 491122"/>
                        <a:gd name="connsiteX79" fmla="*/ 298450 w 553883"/>
                        <a:gd name="connsiteY79" fmla="*/ 190500 h 491122"/>
                        <a:gd name="connsiteX80" fmla="*/ 317500 w 553883"/>
                        <a:gd name="connsiteY80" fmla="*/ 203200 h 491122"/>
                        <a:gd name="connsiteX81" fmla="*/ 431800 w 553883"/>
                        <a:gd name="connsiteY81" fmla="*/ 203200 h 4911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</a:cxnLst>
                      <a:rect l="l" t="t" r="r" b="b"/>
                      <a:pathLst>
                        <a:path w="553883" h="491122">
                          <a:moveTo>
                            <a:pt x="133350" y="63500"/>
                          </a:moveTo>
                          <a:cubicBezTo>
                            <a:pt x="122767" y="65617"/>
                            <a:pt x="110706" y="64056"/>
                            <a:pt x="101600" y="69850"/>
                          </a:cubicBezTo>
                          <a:cubicBezTo>
                            <a:pt x="86447" y="79493"/>
                            <a:pt x="77525" y="96730"/>
                            <a:pt x="63500" y="107950"/>
                          </a:cubicBezTo>
                          <a:cubicBezTo>
                            <a:pt x="52917" y="116417"/>
                            <a:pt x="41334" y="123766"/>
                            <a:pt x="31750" y="133350"/>
                          </a:cubicBezTo>
                          <a:cubicBezTo>
                            <a:pt x="26354" y="138746"/>
                            <a:pt x="22463" y="145574"/>
                            <a:pt x="19050" y="152400"/>
                          </a:cubicBezTo>
                          <a:cubicBezTo>
                            <a:pt x="16057" y="158387"/>
                            <a:pt x="14539" y="165014"/>
                            <a:pt x="12700" y="171450"/>
                          </a:cubicBezTo>
                          <a:cubicBezTo>
                            <a:pt x="6722" y="192375"/>
                            <a:pt x="4365" y="206776"/>
                            <a:pt x="0" y="228600"/>
                          </a:cubicBezTo>
                          <a:cubicBezTo>
                            <a:pt x="4233" y="254000"/>
                            <a:pt x="7650" y="279550"/>
                            <a:pt x="12700" y="304800"/>
                          </a:cubicBezTo>
                          <a:cubicBezTo>
                            <a:pt x="14013" y="311364"/>
                            <a:pt x="14317" y="319117"/>
                            <a:pt x="19050" y="323850"/>
                          </a:cubicBezTo>
                          <a:cubicBezTo>
                            <a:pt x="23783" y="328583"/>
                            <a:pt x="31750" y="328083"/>
                            <a:pt x="38100" y="330200"/>
                          </a:cubicBezTo>
                          <a:cubicBezTo>
                            <a:pt x="64711" y="370117"/>
                            <a:pt x="33232" y="329724"/>
                            <a:pt x="76200" y="361950"/>
                          </a:cubicBezTo>
                          <a:cubicBezTo>
                            <a:pt x="123557" y="397467"/>
                            <a:pt x="78478" y="381570"/>
                            <a:pt x="127000" y="393700"/>
                          </a:cubicBezTo>
                          <a:cubicBezTo>
                            <a:pt x="137583" y="400050"/>
                            <a:pt x="148284" y="406209"/>
                            <a:pt x="158750" y="412750"/>
                          </a:cubicBezTo>
                          <a:cubicBezTo>
                            <a:pt x="165222" y="416795"/>
                            <a:pt x="170654" y="422770"/>
                            <a:pt x="177800" y="425450"/>
                          </a:cubicBezTo>
                          <a:cubicBezTo>
                            <a:pt x="187906" y="429240"/>
                            <a:pt x="198967" y="429683"/>
                            <a:pt x="209550" y="431800"/>
                          </a:cubicBezTo>
                          <a:cubicBezTo>
                            <a:pt x="230717" y="429683"/>
                            <a:pt x="252025" y="428685"/>
                            <a:pt x="273050" y="425450"/>
                          </a:cubicBezTo>
                          <a:cubicBezTo>
                            <a:pt x="279666" y="424432"/>
                            <a:pt x="285833" y="421450"/>
                            <a:pt x="292100" y="419100"/>
                          </a:cubicBezTo>
                          <a:cubicBezTo>
                            <a:pt x="327607" y="405785"/>
                            <a:pt x="316595" y="411237"/>
                            <a:pt x="342900" y="393700"/>
                          </a:cubicBezTo>
                          <a:cubicBezTo>
                            <a:pt x="345017" y="381000"/>
                            <a:pt x="347292" y="368325"/>
                            <a:pt x="349250" y="355600"/>
                          </a:cubicBezTo>
                          <a:cubicBezTo>
                            <a:pt x="351526" y="340807"/>
                            <a:pt x="351299" y="325486"/>
                            <a:pt x="355600" y="311150"/>
                          </a:cubicBezTo>
                          <a:cubicBezTo>
                            <a:pt x="357793" y="303840"/>
                            <a:pt x="364067" y="298450"/>
                            <a:pt x="368300" y="292100"/>
                          </a:cubicBezTo>
                          <a:cubicBezTo>
                            <a:pt x="370417" y="279400"/>
                            <a:pt x="371857" y="266569"/>
                            <a:pt x="374650" y="254000"/>
                          </a:cubicBezTo>
                          <a:cubicBezTo>
                            <a:pt x="376102" y="247466"/>
                            <a:pt x="381000" y="241643"/>
                            <a:pt x="381000" y="234950"/>
                          </a:cubicBezTo>
                          <a:cubicBezTo>
                            <a:pt x="381000" y="190450"/>
                            <a:pt x="378063" y="145969"/>
                            <a:pt x="374650" y="101600"/>
                          </a:cubicBezTo>
                          <a:cubicBezTo>
                            <a:pt x="374634" y="101391"/>
                            <a:pt x="364412" y="47897"/>
                            <a:pt x="361950" y="44450"/>
                          </a:cubicBezTo>
                          <a:cubicBezTo>
                            <a:pt x="344889" y="20565"/>
                            <a:pt x="337929" y="29265"/>
                            <a:pt x="317500" y="19050"/>
                          </a:cubicBezTo>
                          <a:cubicBezTo>
                            <a:pt x="268261" y="-5569"/>
                            <a:pt x="327283" y="15961"/>
                            <a:pt x="279400" y="0"/>
                          </a:cubicBezTo>
                          <a:cubicBezTo>
                            <a:pt x="251883" y="2117"/>
                            <a:pt x="224028" y="1554"/>
                            <a:pt x="196850" y="6350"/>
                          </a:cubicBezTo>
                          <a:cubicBezTo>
                            <a:pt x="162320" y="12444"/>
                            <a:pt x="176754" y="24155"/>
                            <a:pt x="152400" y="44450"/>
                          </a:cubicBezTo>
                          <a:cubicBezTo>
                            <a:pt x="147258" y="48735"/>
                            <a:pt x="139337" y="47807"/>
                            <a:pt x="133350" y="50800"/>
                          </a:cubicBezTo>
                          <a:cubicBezTo>
                            <a:pt x="126524" y="54213"/>
                            <a:pt x="120650" y="59267"/>
                            <a:pt x="114300" y="63500"/>
                          </a:cubicBezTo>
                          <a:cubicBezTo>
                            <a:pt x="110067" y="80433"/>
                            <a:pt x="106193" y="97461"/>
                            <a:pt x="101600" y="114300"/>
                          </a:cubicBezTo>
                          <a:cubicBezTo>
                            <a:pt x="99839" y="120758"/>
                            <a:pt x="97089" y="126914"/>
                            <a:pt x="95250" y="133350"/>
                          </a:cubicBezTo>
                          <a:cubicBezTo>
                            <a:pt x="79303" y="189164"/>
                            <a:pt x="97775" y="132125"/>
                            <a:pt x="82550" y="177800"/>
                          </a:cubicBezTo>
                          <a:cubicBezTo>
                            <a:pt x="82228" y="184890"/>
                            <a:pt x="62340" y="328461"/>
                            <a:pt x="88900" y="368300"/>
                          </a:cubicBezTo>
                          <a:lnTo>
                            <a:pt x="101600" y="387350"/>
                          </a:lnTo>
                          <a:cubicBezTo>
                            <a:pt x="103717" y="395817"/>
                            <a:pt x="104886" y="404578"/>
                            <a:pt x="107950" y="412750"/>
                          </a:cubicBezTo>
                          <a:cubicBezTo>
                            <a:pt x="113797" y="428341"/>
                            <a:pt x="124268" y="448382"/>
                            <a:pt x="139700" y="457200"/>
                          </a:cubicBezTo>
                          <a:cubicBezTo>
                            <a:pt x="147277" y="461530"/>
                            <a:pt x="156633" y="461433"/>
                            <a:pt x="165100" y="463550"/>
                          </a:cubicBezTo>
                          <a:cubicBezTo>
                            <a:pt x="171450" y="467783"/>
                            <a:pt x="177064" y="473416"/>
                            <a:pt x="184150" y="476250"/>
                          </a:cubicBezTo>
                          <a:cubicBezTo>
                            <a:pt x="250518" y="502797"/>
                            <a:pt x="282490" y="486500"/>
                            <a:pt x="368300" y="482600"/>
                          </a:cubicBezTo>
                          <a:cubicBezTo>
                            <a:pt x="433804" y="431652"/>
                            <a:pt x="410970" y="457457"/>
                            <a:pt x="444500" y="412750"/>
                          </a:cubicBezTo>
                          <a:cubicBezTo>
                            <a:pt x="457266" y="310623"/>
                            <a:pt x="454726" y="352872"/>
                            <a:pt x="444500" y="184150"/>
                          </a:cubicBezTo>
                          <a:cubicBezTo>
                            <a:pt x="444000" y="175905"/>
                            <a:pt x="437121" y="143991"/>
                            <a:pt x="431800" y="133350"/>
                          </a:cubicBezTo>
                          <a:cubicBezTo>
                            <a:pt x="428387" y="126524"/>
                            <a:pt x="425450" y="118533"/>
                            <a:pt x="419100" y="114300"/>
                          </a:cubicBezTo>
                          <a:cubicBezTo>
                            <a:pt x="411838" y="109459"/>
                            <a:pt x="402167" y="110067"/>
                            <a:pt x="393700" y="107950"/>
                          </a:cubicBezTo>
                          <a:cubicBezTo>
                            <a:pt x="387350" y="103717"/>
                            <a:pt x="381736" y="98084"/>
                            <a:pt x="374650" y="95250"/>
                          </a:cubicBezTo>
                          <a:cubicBezTo>
                            <a:pt x="360343" y="89527"/>
                            <a:pt x="344960" y="86978"/>
                            <a:pt x="330200" y="82550"/>
                          </a:cubicBezTo>
                          <a:cubicBezTo>
                            <a:pt x="323789" y="80627"/>
                            <a:pt x="317500" y="78317"/>
                            <a:pt x="311150" y="76200"/>
                          </a:cubicBezTo>
                          <a:cubicBezTo>
                            <a:pt x="256117" y="80433"/>
                            <a:pt x="200953" y="83220"/>
                            <a:pt x="146050" y="88900"/>
                          </a:cubicBezTo>
                          <a:cubicBezTo>
                            <a:pt x="139392" y="89589"/>
                            <a:pt x="132227" y="91069"/>
                            <a:pt x="127000" y="95250"/>
                          </a:cubicBezTo>
                          <a:cubicBezTo>
                            <a:pt x="121041" y="100018"/>
                            <a:pt x="118345" y="107828"/>
                            <a:pt x="114300" y="114300"/>
                          </a:cubicBezTo>
                          <a:cubicBezTo>
                            <a:pt x="107759" y="124766"/>
                            <a:pt x="101600" y="135467"/>
                            <a:pt x="95250" y="146050"/>
                          </a:cubicBezTo>
                          <a:cubicBezTo>
                            <a:pt x="99295" y="164251"/>
                            <a:pt x="104417" y="209121"/>
                            <a:pt x="120650" y="228600"/>
                          </a:cubicBezTo>
                          <a:cubicBezTo>
                            <a:pt x="125536" y="234463"/>
                            <a:pt x="133350" y="237067"/>
                            <a:pt x="139700" y="241300"/>
                          </a:cubicBezTo>
                          <a:cubicBezTo>
                            <a:pt x="145196" y="257787"/>
                            <a:pt x="151157" y="276914"/>
                            <a:pt x="158750" y="292100"/>
                          </a:cubicBezTo>
                          <a:cubicBezTo>
                            <a:pt x="162163" y="298926"/>
                            <a:pt x="166054" y="305754"/>
                            <a:pt x="171450" y="311150"/>
                          </a:cubicBezTo>
                          <a:cubicBezTo>
                            <a:pt x="174326" y="314026"/>
                            <a:pt x="208689" y="339294"/>
                            <a:pt x="215900" y="342900"/>
                          </a:cubicBezTo>
                          <a:cubicBezTo>
                            <a:pt x="221887" y="345893"/>
                            <a:pt x="228856" y="346480"/>
                            <a:pt x="234950" y="349250"/>
                          </a:cubicBezTo>
                          <a:cubicBezTo>
                            <a:pt x="313032" y="384742"/>
                            <a:pt x="260261" y="366154"/>
                            <a:pt x="304800" y="381000"/>
                          </a:cubicBezTo>
                          <a:cubicBezTo>
                            <a:pt x="315383" y="389467"/>
                            <a:pt x="324428" y="400339"/>
                            <a:pt x="336550" y="406400"/>
                          </a:cubicBezTo>
                          <a:cubicBezTo>
                            <a:pt x="378274" y="427262"/>
                            <a:pt x="397666" y="417433"/>
                            <a:pt x="444500" y="412750"/>
                          </a:cubicBezTo>
                          <a:cubicBezTo>
                            <a:pt x="457200" y="408517"/>
                            <a:pt x="469778" y="403897"/>
                            <a:pt x="482600" y="400050"/>
                          </a:cubicBezTo>
                          <a:cubicBezTo>
                            <a:pt x="490959" y="397542"/>
                            <a:pt x="500423" y="398030"/>
                            <a:pt x="508000" y="393700"/>
                          </a:cubicBezTo>
                          <a:cubicBezTo>
                            <a:pt x="515797" y="389245"/>
                            <a:pt x="520700" y="381000"/>
                            <a:pt x="527050" y="374650"/>
                          </a:cubicBezTo>
                          <a:cubicBezTo>
                            <a:pt x="562963" y="290853"/>
                            <a:pt x="552450" y="329854"/>
                            <a:pt x="552450" y="184150"/>
                          </a:cubicBezTo>
                          <a:cubicBezTo>
                            <a:pt x="552450" y="160771"/>
                            <a:pt x="550999" y="137160"/>
                            <a:pt x="546100" y="114300"/>
                          </a:cubicBezTo>
                          <a:cubicBezTo>
                            <a:pt x="544501" y="106838"/>
                            <a:pt x="538470" y="100954"/>
                            <a:pt x="533400" y="95250"/>
                          </a:cubicBezTo>
                          <a:cubicBezTo>
                            <a:pt x="513489" y="72850"/>
                            <a:pt x="500222" y="58148"/>
                            <a:pt x="476250" y="44450"/>
                          </a:cubicBezTo>
                          <a:cubicBezTo>
                            <a:pt x="468031" y="39754"/>
                            <a:pt x="459069" y="36446"/>
                            <a:pt x="450850" y="31750"/>
                          </a:cubicBezTo>
                          <a:cubicBezTo>
                            <a:pt x="444224" y="27964"/>
                            <a:pt x="438774" y="22150"/>
                            <a:pt x="431800" y="19050"/>
                          </a:cubicBezTo>
                          <a:cubicBezTo>
                            <a:pt x="419567" y="13613"/>
                            <a:pt x="393700" y="6350"/>
                            <a:pt x="393700" y="6350"/>
                          </a:cubicBezTo>
                          <a:cubicBezTo>
                            <a:pt x="334433" y="8467"/>
                            <a:pt x="274929" y="6988"/>
                            <a:pt x="215900" y="12700"/>
                          </a:cubicBezTo>
                          <a:cubicBezTo>
                            <a:pt x="208304" y="13435"/>
                            <a:pt x="198010" y="17857"/>
                            <a:pt x="196850" y="25400"/>
                          </a:cubicBezTo>
                          <a:cubicBezTo>
                            <a:pt x="193295" y="48507"/>
                            <a:pt x="196777" y="72770"/>
                            <a:pt x="203200" y="95250"/>
                          </a:cubicBezTo>
                          <a:cubicBezTo>
                            <a:pt x="205667" y="103885"/>
                            <a:pt x="215900" y="107950"/>
                            <a:pt x="222250" y="114300"/>
                          </a:cubicBezTo>
                          <a:cubicBezTo>
                            <a:pt x="227415" y="129794"/>
                            <a:pt x="228990" y="140090"/>
                            <a:pt x="241300" y="152400"/>
                          </a:cubicBezTo>
                          <a:cubicBezTo>
                            <a:pt x="246696" y="157796"/>
                            <a:pt x="254487" y="160214"/>
                            <a:pt x="260350" y="165100"/>
                          </a:cubicBezTo>
                          <a:cubicBezTo>
                            <a:pt x="267249" y="170849"/>
                            <a:pt x="271928" y="179169"/>
                            <a:pt x="279400" y="184150"/>
                          </a:cubicBezTo>
                          <a:cubicBezTo>
                            <a:pt x="284969" y="187863"/>
                            <a:pt x="292463" y="187507"/>
                            <a:pt x="298450" y="190500"/>
                          </a:cubicBezTo>
                          <a:cubicBezTo>
                            <a:pt x="305276" y="193913"/>
                            <a:pt x="309903" y="202476"/>
                            <a:pt x="317500" y="203200"/>
                          </a:cubicBezTo>
                          <a:cubicBezTo>
                            <a:pt x="355428" y="206812"/>
                            <a:pt x="393700" y="203200"/>
                            <a:pt x="431800" y="203200"/>
                          </a:cubicBezTo>
                        </a:path>
                      </a:pathLst>
                    </a:custGeom>
                    <a:ln w="19050">
                      <a:solidFill>
                        <a:srgbClr val="000000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1" name="Freeform 140"/>
                    <p:cNvSpPr/>
                    <p:nvPr/>
                  </p:nvSpPr>
                  <p:spPr>
                    <a:xfrm>
                      <a:off x="2328767" y="5049302"/>
                      <a:ext cx="231378" cy="186682"/>
                    </a:xfrm>
                    <a:custGeom>
                      <a:avLst/>
                      <a:gdLst>
                        <a:gd name="connsiteX0" fmla="*/ 0 w 527311"/>
                        <a:gd name="connsiteY0" fmla="*/ 260350 h 425450"/>
                        <a:gd name="connsiteX1" fmla="*/ 6350 w 527311"/>
                        <a:gd name="connsiteY1" fmla="*/ 139700 h 425450"/>
                        <a:gd name="connsiteX2" fmla="*/ 12700 w 527311"/>
                        <a:gd name="connsiteY2" fmla="*/ 120650 h 425450"/>
                        <a:gd name="connsiteX3" fmla="*/ 25400 w 527311"/>
                        <a:gd name="connsiteY3" fmla="*/ 63500 h 425450"/>
                        <a:gd name="connsiteX4" fmla="*/ 57150 w 527311"/>
                        <a:gd name="connsiteY4" fmla="*/ 19050 h 425450"/>
                        <a:gd name="connsiteX5" fmla="*/ 82550 w 527311"/>
                        <a:gd name="connsiteY5" fmla="*/ 0 h 425450"/>
                        <a:gd name="connsiteX6" fmla="*/ 101600 w 527311"/>
                        <a:gd name="connsiteY6" fmla="*/ 6350 h 425450"/>
                        <a:gd name="connsiteX7" fmla="*/ 107950 w 527311"/>
                        <a:gd name="connsiteY7" fmla="*/ 31750 h 425450"/>
                        <a:gd name="connsiteX8" fmla="*/ 120650 w 527311"/>
                        <a:gd name="connsiteY8" fmla="*/ 57150 h 425450"/>
                        <a:gd name="connsiteX9" fmla="*/ 133350 w 527311"/>
                        <a:gd name="connsiteY9" fmla="*/ 101600 h 425450"/>
                        <a:gd name="connsiteX10" fmla="*/ 127000 w 527311"/>
                        <a:gd name="connsiteY10" fmla="*/ 127000 h 425450"/>
                        <a:gd name="connsiteX11" fmla="*/ 107950 w 527311"/>
                        <a:gd name="connsiteY11" fmla="*/ 203200 h 425450"/>
                        <a:gd name="connsiteX12" fmla="*/ 82550 w 527311"/>
                        <a:gd name="connsiteY12" fmla="*/ 215900 h 425450"/>
                        <a:gd name="connsiteX13" fmla="*/ 63500 w 527311"/>
                        <a:gd name="connsiteY13" fmla="*/ 228600 h 425450"/>
                        <a:gd name="connsiteX14" fmla="*/ 50800 w 527311"/>
                        <a:gd name="connsiteY14" fmla="*/ 247650 h 425450"/>
                        <a:gd name="connsiteX15" fmla="*/ 69850 w 527311"/>
                        <a:gd name="connsiteY15" fmla="*/ 241300 h 425450"/>
                        <a:gd name="connsiteX16" fmla="*/ 76200 w 527311"/>
                        <a:gd name="connsiteY16" fmla="*/ 222250 h 425450"/>
                        <a:gd name="connsiteX17" fmla="*/ 88900 w 527311"/>
                        <a:gd name="connsiteY17" fmla="*/ 203200 h 425450"/>
                        <a:gd name="connsiteX18" fmla="*/ 95250 w 527311"/>
                        <a:gd name="connsiteY18" fmla="*/ 184150 h 425450"/>
                        <a:gd name="connsiteX19" fmla="*/ 127000 w 527311"/>
                        <a:gd name="connsiteY19" fmla="*/ 152400 h 425450"/>
                        <a:gd name="connsiteX20" fmla="*/ 158750 w 527311"/>
                        <a:gd name="connsiteY20" fmla="*/ 120650 h 425450"/>
                        <a:gd name="connsiteX21" fmla="*/ 171450 w 527311"/>
                        <a:gd name="connsiteY21" fmla="*/ 82550 h 425450"/>
                        <a:gd name="connsiteX22" fmla="*/ 190500 w 527311"/>
                        <a:gd name="connsiteY22" fmla="*/ 63500 h 425450"/>
                        <a:gd name="connsiteX23" fmla="*/ 203200 w 527311"/>
                        <a:gd name="connsiteY23" fmla="*/ 44450 h 425450"/>
                        <a:gd name="connsiteX24" fmla="*/ 234950 w 527311"/>
                        <a:gd name="connsiteY24" fmla="*/ 38100 h 425450"/>
                        <a:gd name="connsiteX25" fmla="*/ 254000 w 527311"/>
                        <a:gd name="connsiteY25" fmla="*/ 31750 h 425450"/>
                        <a:gd name="connsiteX26" fmla="*/ 285750 w 527311"/>
                        <a:gd name="connsiteY26" fmla="*/ 38100 h 425450"/>
                        <a:gd name="connsiteX27" fmla="*/ 292100 w 527311"/>
                        <a:gd name="connsiteY27" fmla="*/ 69850 h 425450"/>
                        <a:gd name="connsiteX28" fmla="*/ 266700 w 527311"/>
                        <a:gd name="connsiteY28" fmla="*/ 139700 h 425450"/>
                        <a:gd name="connsiteX29" fmla="*/ 247650 w 527311"/>
                        <a:gd name="connsiteY29" fmla="*/ 158750 h 425450"/>
                        <a:gd name="connsiteX30" fmla="*/ 228600 w 527311"/>
                        <a:gd name="connsiteY30" fmla="*/ 165100 h 425450"/>
                        <a:gd name="connsiteX31" fmla="*/ 209550 w 527311"/>
                        <a:gd name="connsiteY31" fmla="*/ 184150 h 425450"/>
                        <a:gd name="connsiteX32" fmla="*/ 171450 w 527311"/>
                        <a:gd name="connsiteY32" fmla="*/ 209550 h 425450"/>
                        <a:gd name="connsiteX33" fmla="*/ 152400 w 527311"/>
                        <a:gd name="connsiteY33" fmla="*/ 222250 h 425450"/>
                        <a:gd name="connsiteX34" fmla="*/ 133350 w 527311"/>
                        <a:gd name="connsiteY34" fmla="*/ 241300 h 425450"/>
                        <a:gd name="connsiteX35" fmla="*/ 88900 w 527311"/>
                        <a:gd name="connsiteY35" fmla="*/ 254000 h 425450"/>
                        <a:gd name="connsiteX36" fmla="*/ 107950 w 527311"/>
                        <a:gd name="connsiteY36" fmla="*/ 247650 h 425450"/>
                        <a:gd name="connsiteX37" fmla="*/ 146050 w 527311"/>
                        <a:gd name="connsiteY37" fmla="*/ 215900 h 425450"/>
                        <a:gd name="connsiteX38" fmla="*/ 190500 w 527311"/>
                        <a:gd name="connsiteY38" fmla="*/ 177800 h 425450"/>
                        <a:gd name="connsiteX39" fmla="*/ 234950 w 527311"/>
                        <a:gd name="connsiteY39" fmla="*/ 165100 h 425450"/>
                        <a:gd name="connsiteX40" fmla="*/ 254000 w 527311"/>
                        <a:gd name="connsiteY40" fmla="*/ 158750 h 425450"/>
                        <a:gd name="connsiteX41" fmla="*/ 298450 w 527311"/>
                        <a:gd name="connsiteY41" fmla="*/ 146050 h 425450"/>
                        <a:gd name="connsiteX42" fmla="*/ 342900 w 527311"/>
                        <a:gd name="connsiteY42" fmla="*/ 120650 h 425450"/>
                        <a:gd name="connsiteX43" fmla="*/ 361950 w 527311"/>
                        <a:gd name="connsiteY43" fmla="*/ 114300 h 425450"/>
                        <a:gd name="connsiteX44" fmla="*/ 387350 w 527311"/>
                        <a:gd name="connsiteY44" fmla="*/ 127000 h 425450"/>
                        <a:gd name="connsiteX45" fmla="*/ 425450 w 527311"/>
                        <a:gd name="connsiteY45" fmla="*/ 139700 h 425450"/>
                        <a:gd name="connsiteX46" fmla="*/ 419100 w 527311"/>
                        <a:gd name="connsiteY46" fmla="*/ 215900 h 425450"/>
                        <a:gd name="connsiteX47" fmla="*/ 412750 w 527311"/>
                        <a:gd name="connsiteY47" fmla="*/ 241300 h 425450"/>
                        <a:gd name="connsiteX48" fmla="*/ 387350 w 527311"/>
                        <a:gd name="connsiteY48" fmla="*/ 254000 h 425450"/>
                        <a:gd name="connsiteX49" fmla="*/ 368300 w 527311"/>
                        <a:gd name="connsiteY49" fmla="*/ 266700 h 425450"/>
                        <a:gd name="connsiteX50" fmla="*/ 349250 w 527311"/>
                        <a:gd name="connsiteY50" fmla="*/ 273050 h 425450"/>
                        <a:gd name="connsiteX51" fmla="*/ 330200 w 527311"/>
                        <a:gd name="connsiteY51" fmla="*/ 285750 h 425450"/>
                        <a:gd name="connsiteX52" fmla="*/ 241300 w 527311"/>
                        <a:gd name="connsiteY52" fmla="*/ 298450 h 425450"/>
                        <a:gd name="connsiteX53" fmla="*/ 158750 w 527311"/>
                        <a:gd name="connsiteY53" fmla="*/ 304800 h 425450"/>
                        <a:gd name="connsiteX54" fmla="*/ 190500 w 527311"/>
                        <a:gd name="connsiteY54" fmla="*/ 273050 h 425450"/>
                        <a:gd name="connsiteX55" fmla="*/ 209550 w 527311"/>
                        <a:gd name="connsiteY55" fmla="*/ 266700 h 425450"/>
                        <a:gd name="connsiteX56" fmla="*/ 260350 w 527311"/>
                        <a:gd name="connsiteY56" fmla="*/ 247650 h 425450"/>
                        <a:gd name="connsiteX57" fmla="*/ 285750 w 527311"/>
                        <a:gd name="connsiteY57" fmla="*/ 234950 h 425450"/>
                        <a:gd name="connsiteX58" fmla="*/ 355600 w 527311"/>
                        <a:gd name="connsiteY58" fmla="*/ 215900 h 425450"/>
                        <a:gd name="connsiteX59" fmla="*/ 520700 w 527311"/>
                        <a:gd name="connsiteY59" fmla="*/ 222250 h 425450"/>
                        <a:gd name="connsiteX60" fmla="*/ 527050 w 527311"/>
                        <a:gd name="connsiteY60" fmla="*/ 247650 h 425450"/>
                        <a:gd name="connsiteX61" fmla="*/ 520700 w 527311"/>
                        <a:gd name="connsiteY61" fmla="*/ 285750 h 425450"/>
                        <a:gd name="connsiteX62" fmla="*/ 476250 w 527311"/>
                        <a:gd name="connsiteY62" fmla="*/ 311150 h 425450"/>
                        <a:gd name="connsiteX63" fmla="*/ 419100 w 527311"/>
                        <a:gd name="connsiteY63" fmla="*/ 317500 h 425450"/>
                        <a:gd name="connsiteX64" fmla="*/ 387350 w 527311"/>
                        <a:gd name="connsiteY64" fmla="*/ 323850 h 425450"/>
                        <a:gd name="connsiteX65" fmla="*/ 266700 w 527311"/>
                        <a:gd name="connsiteY65" fmla="*/ 330200 h 425450"/>
                        <a:gd name="connsiteX66" fmla="*/ 330200 w 527311"/>
                        <a:gd name="connsiteY66" fmla="*/ 342900 h 425450"/>
                        <a:gd name="connsiteX67" fmla="*/ 400050 w 527311"/>
                        <a:gd name="connsiteY67" fmla="*/ 361950 h 425450"/>
                        <a:gd name="connsiteX68" fmla="*/ 406400 w 527311"/>
                        <a:gd name="connsiteY68" fmla="*/ 381000 h 425450"/>
                        <a:gd name="connsiteX69" fmla="*/ 393700 w 527311"/>
                        <a:gd name="connsiteY69" fmla="*/ 406400 h 425450"/>
                        <a:gd name="connsiteX70" fmla="*/ 311150 w 527311"/>
                        <a:gd name="connsiteY70" fmla="*/ 425450 h 425450"/>
                        <a:gd name="connsiteX71" fmla="*/ 209550 w 527311"/>
                        <a:gd name="connsiteY71" fmla="*/ 419100 h 425450"/>
                        <a:gd name="connsiteX72" fmla="*/ 152400 w 527311"/>
                        <a:gd name="connsiteY72" fmla="*/ 406400 h 425450"/>
                        <a:gd name="connsiteX73" fmla="*/ 146050 w 527311"/>
                        <a:gd name="connsiteY73" fmla="*/ 387350 h 425450"/>
                        <a:gd name="connsiteX74" fmla="*/ 107950 w 527311"/>
                        <a:gd name="connsiteY74" fmla="*/ 368300 h 425450"/>
                        <a:gd name="connsiteX75" fmla="*/ 95250 w 527311"/>
                        <a:gd name="connsiteY75" fmla="*/ 349250 h 425450"/>
                        <a:gd name="connsiteX76" fmla="*/ 76200 w 527311"/>
                        <a:gd name="connsiteY76" fmla="*/ 355600 h 425450"/>
                        <a:gd name="connsiteX77" fmla="*/ 63500 w 527311"/>
                        <a:gd name="connsiteY77" fmla="*/ 336550 h 425450"/>
                        <a:gd name="connsiteX0" fmla="*/ 0 w 527311"/>
                        <a:gd name="connsiteY0" fmla="*/ 260350 h 425450"/>
                        <a:gd name="connsiteX1" fmla="*/ 6350 w 527311"/>
                        <a:gd name="connsiteY1" fmla="*/ 139700 h 425450"/>
                        <a:gd name="connsiteX2" fmla="*/ 12700 w 527311"/>
                        <a:gd name="connsiteY2" fmla="*/ 120650 h 425450"/>
                        <a:gd name="connsiteX3" fmla="*/ 25400 w 527311"/>
                        <a:gd name="connsiteY3" fmla="*/ 63500 h 425450"/>
                        <a:gd name="connsiteX4" fmla="*/ 57150 w 527311"/>
                        <a:gd name="connsiteY4" fmla="*/ 19050 h 425450"/>
                        <a:gd name="connsiteX5" fmla="*/ 82550 w 527311"/>
                        <a:gd name="connsiteY5" fmla="*/ 0 h 425450"/>
                        <a:gd name="connsiteX6" fmla="*/ 101600 w 527311"/>
                        <a:gd name="connsiteY6" fmla="*/ 6350 h 425450"/>
                        <a:gd name="connsiteX7" fmla="*/ 107950 w 527311"/>
                        <a:gd name="connsiteY7" fmla="*/ 31750 h 425450"/>
                        <a:gd name="connsiteX8" fmla="*/ 120650 w 527311"/>
                        <a:gd name="connsiteY8" fmla="*/ 57150 h 425450"/>
                        <a:gd name="connsiteX9" fmla="*/ 133350 w 527311"/>
                        <a:gd name="connsiteY9" fmla="*/ 101600 h 425450"/>
                        <a:gd name="connsiteX10" fmla="*/ 127000 w 527311"/>
                        <a:gd name="connsiteY10" fmla="*/ 127000 h 425450"/>
                        <a:gd name="connsiteX11" fmla="*/ 107950 w 527311"/>
                        <a:gd name="connsiteY11" fmla="*/ 203200 h 425450"/>
                        <a:gd name="connsiteX12" fmla="*/ 82550 w 527311"/>
                        <a:gd name="connsiteY12" fmla="*/ 215900 h 425450"/>
                        <a:gd name="connsiteX13" fmla="*/ 63500 w 527311"/>
                        <a:gd name="connsiteY13" fmla="*/ 228600 h 425450"/>
                        <a:gd name="connsiteX14" fmla="*/ 50800 w 527311"/>
                        <a:gd name="connsiteY14" fmla="*/ 247650 h 425450"/>
                        <a:gd name="connsiteX15" fmla="*/ 69850 w 527311"/>
                        <a:gd name="connsiteY15" fmla="*/ 241300 h 425450"/>
                        <a:gd name="connsiteX16" fmla="*/ 76200 w 527311"/>
                        <a:gd name="connsiteY16" fmla="*/ 222250 h 425450"/>
                        <a:gd name="connsiteX17" fmla="*/ 88900 w 527311"/>
                        <a:gd name="connsiteY17" fmla="*/ 203200 h 425450"/>
                        <a:gd name="connsiteX18" fmla="*/ 95250 w 527311"/>
                        <a:gd name="connsiteY18" fmla="*/ 184150 h 425450"/>
                        <a:gd name="connsiteX19" fmla="*/ 127000 w 527311"/>
                        <a:gd name="connsiteY19" fmla="*/ 152400 h 425450"/>
                        <a:gd name="connsiteX20" fmla="*/ 158750 w 527311"/>
                        <a:gd name="connsiteY20" fmla="*/ 120650 h 425450"/>
                        <a:gd name="connsiteX21" fmla="*/ 171450 w 527311"/>
                        <a:gd name="connsiteY21" fmla="*/ 82550 h 425450"/>
                        <a:gd name="connsiteX22" fmla="*/ 190500 w 527311"/>
                        <a:gd name="connsiteY22" fmla="*/ 63500 h 425450"/>
                        <a:gd name="connsiteX23" fmla="*/ 203200 w 527311"/>
                        <a:gd name="connsiteY23" fmla="*/ 44450 h 425450"/>
                        <a:gd name="connsiteX24" fmla="*/ 234950 w 527311"/>
                        <a:gd name="connsiteY24" fmla="*/ 38100 h 425450"/>
                        <a:gd name="connsiteX25" fmla="*/ 254000 w 527311"/>
                        <a:gd name="connsiteY25" fmla="*/ 31750 h 425450"/>
                        <a:gd name="connsiteX26" fmla="*/ 285750 w 527311"/>
                        <a:gd name="connsiteY26" fmla="*/ 38100 h 425450"/>
                        <a:gd name="connsiteX27" fmla="*/ 292100 w 527311"/>
                        <a:gd name="connsiteY27" fmla="*/ 69850 h 425450"/>
                        <a:gd name="connsiteX28" fmla="*/ 266700 w 527311"/>
                        <a:gd name="connsiteY28" fmla="*/ 139700 h 425450"/>
                        <a:gd name="connsiteX29" fmla="*/ 247650 w 527311"/>
                        <a:gd name="connsiteY29" fmla="*/ 158750 h 425450"/>
                        <a:gd name="connsiteX30" fmla="*/ 228600 w 527311"/>
                        <a:gd name="connsiteY30" fmla="*/ 165100 h 425450"/>
                        <a:gd name="connsiteX31" fmla="*/ 209550 w 527311"/>
                        <a:gd name="connsiteY31" fmla="*/ 184150 h 425450"/>
                        <a:gd name="connsiteX32" fmla="*/ 171450 w 527311"/>
                        <a:gd name="connsiteY32" fmla="*/ 209550 h 425450"/>
                        <a:gd name="connsiteX33" fmla="*/ 152400 w 527311"/>
                        <a:gd name="connsiteY33" fmla="*/ 222250 h 425450"/>
                        <a:gd name="connsiteX34" fmla="*/ 133350 w 527311"/>
                        <a:gd name="connsiteY34" fmla="*/ 241300 h 425450"/>
                        <a:gd name="connsiteX35" fmla="*/ 88900 w 527311"/>
                        <a:gd name="connsiteY35" fmla="*/ 254000 h 425450"/>
                        <a:gd name="connsiteX36" fmla="*/ 107950 w 527311"/>
                        <a:gd name="connsiteY36" fmla="*/ 247650 h 425450"/>
                        <a:gd name="connsiteX37" fmla="*/ 146050 w 527311"/>
                        <a:gd name="connsiteY37" fmla="*/ 215900 h 425450"/>
                        <a:gd name="connsiteX38" fmla="*/ 190500 w 527311"/>
                        <a:gd name="connsiteY38" fmla="*/ 177800 h 425450"/>
                        <a:gd name="connsiteX39" fmla="*/ 234950 w 527311"/>
                        <a:gd name="connsiteY39" fmla="*/ 165100 h 425450"/>
                        <a:gd name="connsiteX40" fmla="*/ 254000 w 527311"/>
                        <a:gd name="connsiteY40" fmla="*/ 158750 h 425450"/>
                        <a:gd name="connsiteX41" fmla="*/ 298450 w 527311"/>
                        <a:gd name="connsiteY41" fmla="*/ 146050 h 425450"/>
                        <a:gd name="connsiteX42" fmla="*/ 342900 w 527311"/>
                        <a:gd name="connsiteY42" fmla="*/ 120650 h 425450"/>
                        <a:gd name="connsiteX43" fmla="*/ 361950 w 527311"/>
                        <a:gd name="connsiteY43" fmla="*/ 114300 h 425450"/>
                        <a:gd name="connsiteX44" fmla="*/ 387350 w 527311"/>
                        <a:gd name="connsiteY44" fmla="*/ 127000 h 425450"/>
                        <a:gd name="connsiteX45" fmla="*/ 425450 w 527311"/>
                        <a:gd name="connsiteY45" fmla="*/ 139700 h 425450"/>
                        <a:gd name="connsiteX46" fmla="*/ 419100 w 527311"/>
                        <a:gd name="connsiteY46" fmla="*/ 215900 h 425450"/>
                        <a:gd name="connsiteX47" fmla="*/ 412750 w 527311"/>
                        <a:gd name="connsiteY47" fmla="*/ 241300 h 425450"/>
                        <a:gd name="connsiteX48" fmla="*/ 387350 w 527311"/>
                        <a:gd name="connsiteY48" fmla="*/ 254000 h 425450"/>
                        <a:gd name="connsiteX49" fmla="*/ 368300 w 527311"/>
                        <a:gd name="connsiteY49" fmla="*/ 266700 h 425450"/>
                        <a:gd name="connsiteX50" fmla="*/ 349250 w 527311"/>
                        <a:gd name="connsiteY50" fmla="*/ 273050 h 425450"/>
                        <a:gd name="connsiteX51" fmla="*/ 330200 w 527311"/>
                        <a:gd name="connsiteY51" fmla="*/ 285750 h 425450"/>
                        <a:gd name="connsiteX52" fmla="*/ 241300 w 527311"/>
                        <a:gd name="connsiteY52" fmla="*/ 298450 h 425450"/>
                        <a:gd name="connsiteX53" fmla="*/ 158750 w 527311"/>
                        <a:gd name="connsiteY53" fmla="*/ 304800 h 425450"/>
                        <a:gd name="connsiteX54" fmla="*/ 190500 w 527311"/>
                        <a:gd name="connsiteY54" fmla="*/ 273050 h 425450"/>
                        <a:gd name="connsiteX55" fmla="*/ 209550 w 527311"/>
                        <a:gd name="connsiteY55" fmla="*/ 266700 h 425450"/>
                        <a:gd name="connsiteX56" fmla="*/ 260350 w 527311"/>
                        <a:gd name="connsiteY56" fmla="*/ 247650 h 425450"/>
                        <a:gd name="connsiteX57" fmla="*/ 285750 w 527311"/>
                        <a:gd name="connsiteY57" fmla="*/ 234950 h 425450"/>
                        <a:gd name="connsiteX58" fmla="*/ 355600 w 527311"/>
                        <a:gd name="connsiteY58" fmla="*/ 215900 h 425450"/>
                        <a:gd name="connsiteX59" fmla="*/ 520700 w 527311"/>
                        <a:gd name="connsiteY59" fmla="*/ 222250 h 425450"/>
                        <a:gd name="connsiteX60" fmla="*/ 527050 w 527311"/>
                        <a:gd name="connsiteY60" fmla="*/ 247650 h 425450"/>
                        <a:gd name="connsiteX61" fmla="*/ 520700 w 527311"/>
                        <a:gd name="connsiteY61" fmla="*/ 285750 h 425450"/>
                        <a:gd name="connsiteX62" fmla="*/ 476250 w 527311"/>
                        <a:gd name="connsiteY62" fmla="*/ 311150 h 425450"/>
                        <a:gd name="connsiteX63" fmla="*/ 419100 w 527311"/>
                        <a:gd name="connsiteY63" fmla="*/ 317500 h 425450"/>
                        <a:gd name="connsiteX64" fmla="*/ 387350 w 527311"/>
                        <a:gd name="connsiteY64" fmla="*/ 323850 h 425450"/>
                        <a:gd name="connsiteX65" fmla="*/ 266700 w 527311"/>
                        <a:gd name="connsiteY65" fmla="*/ 330200 h 425450"/>
                        <a:gd name="connsiteX66" fmla="*/ 330200 w 527311"/>
                        <a:gd name="connsiteY66" fmla="*/ 342900 h 425450"/>
                        <a:gd name="connsiteX67" fmla="*/ 400050 w 527311"/>
                        <a:gd name="connsiteY67" fmla="*/ 361950 h 425450"/>
                        <a:gd name="connsiteX68" fmla="*/ 406400 w 527311"/>
                        <a:gd name="connsiteY68" fmla="*/ 381000 h 425450"/>
                        <a:gd name="connsiteX69" fmla="*/ 393700 w 527311"/>
                        <a:gd name="connsiteY69" fmla="*/ 406400 h 425450"/>
                        <a:gd name="connsiteX70" fmla="*/ 311150 w 527311"/>
                        <a:gd name="connsiteY70" fmla="*/ 425450 h 425450"/>
                        <a:gd name="connsiteX71" fmla="*/ 209550 w 527311"/>
                        <a:gd name="connsiteY71" fmla="*/ 419100 h 425450"/>
                        <a:gd name="connsiteX72" fmla="*/ 152400 w 527311"/>
                        <a:gd name="connsiteY72" fmla="*/ 406400 h 425450"/>
                        <a:gd name="connsiteX73" fmla="*/ 146050 w 527311"/>
                        <a:gd name="connsiteY73" fmla="*/ 387350 h 425450"/>
                        <a:gd name="connsiteX74" fmla="*/ 107950 w 527311"/>
                        <a:gd name="connsiteY74" fmla="*/ 368300 h 425450"/>
                        <a:gd name="connsiteX75" fmla="*/ 95250 w 527311"/>
                        <a:gd name="connsiteY75" fmla="*/ 349250 h 425450"/>
                        <a:gd name="connsiteX76" fmla="*/ 76200 w 527311"/>
                        <a:gd name="connsiteY76" fmla="*/ 355600 h 425450"/>
                        <a:gd name="connsiteX77" fmla="*/ 63500 w 527311"/>
                        <a:gd name="connsiteY77" fmla="*/ 336550 h 425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</a:cxnLst>
                      <a:rect l="l" t="t" r="r" b="b"/>
                      <a:pathLst>
                        <a:path w="527311" h="425450">
                          <a:moveTo>
                            <a:pt x="0" y="260350"/>
                          </a:moveTo>
                          <a:cubicBezTo>
                            <a:pt x="2117" y="220133"/>
                            <a:pt x="2704" y="179807"/>
                            <a:pt x="6350" y="139700"/>
                          </a:cubicBezTo>
                          <a:cubicBezTo>
                            <a:pt x="6956" y="133034"/>
                            <a:pt x="11248" y="127184"/>
                            <a:pt x="12700" y="120650"/>
                          </a:cubicBezTo>
                          <a:cubicBezTo>
                            <a:pt x="16602" y="103090"/>
                            <a:pt x="16823" y="80654"/>
                            <a:pt x="25400" y="63500"/>
                          </a:cubicBezTo>
                          <a:cubicBezTo>
                            <a:pt x="29006" y="56289"/>
                            <a:pt x="54274" y="21926"/>
                            <a:pt x="57150" y="19050"/>
                          </a:cubicBezTo>
                          <a:cubicBezTo>
                            <a:pt x="64634" y="11566"/>
                            <a:pt x="74083" y="6350"/>
                            <a:pt x="82550" y="0"/>
                          </a:cubicBezTo>
                          <a:cubicBezTo>
                            <a:pt x="88900" y="2117"/>
                            <a:pt x="97419" y="1123"/>
                            <a:pt x="101600" y="6350"/>
                          </a:cubicBezTo>
                          <a:cubicBezTo>
                            <a:pt x="107052" y="13165"/>
                            <a:pt x="104886" y="23578"/>
                            <a:pt x="107950" y="31750"/>
                          </a:cubicBezTo>
                          <a:cubicBezTo>
                            <a:pt x="111274" y="40613"/>
                            <a:pt x="116921" y="48449"/>
                            <a:pt x="120650" y="57150"/>
                          </a:cubicBezTo>
                          <a:cubicBezTo>
                            <a:pt x="126116" y="69904"/>
                            <a:pt x="130128" y="88711"/>
                            <a:pt x="133350" y="101600"/>
                          </a:cubicBezTo>
                          <a:cubicBezTo>
                            <a:pt x="131233" y="110067"/>
                            <a:pt x="128327" y="118374"/>
                            <a:pt x="127000" y="127000"/>
                          </a:cubicBezTo>
                          <a:cubicBezTo>
                            <a:pt x="123528" y="149569"/>
                            <a:pt x="129801" y="184991"/>
                            <a:pt x="107950" y="203200"/>
                          </a:cubicBezTo>
                          <a:cubicBezTo>
                            <a:pt x="100678" y="209260"/>
                            <a:pt x="90769" y="211204"/>
                            <a:pt x="82550" y="215900"/>
                          </a:cubicBezTo>
                          <a:cubicBezTo>
                            <a:pt x="75924" y="219686"/>
                            <a:pt x="69850" y="224367"/>
                            <a:pt x="63500" y="228600"/>
                          </a:cubicBezTo>
                          <a:cubicBezTo>
                            <a:pt x="59267" y="234950"/>
                            <a:pt x="47387" y="240824"/>
                            <a:pt x="50800" y="247650"/>
                          </a:cubicBezTo>
                          <a:cubicBezTo>
                            <a:pt x="53793" y="253637"/>
                            <a:pt x="65117" y="246033"/>
                            <a:pt x="69850" y="241300"/>
                          </a:cubicBezTo>
                          <a:cubicBezTo>
                            <a:pt x="74583" y="236567"/>
                            <a:pt x="73207" y="228237"/>
                            <a:pt x="76200" y="222250"/>
                          </a:cubicBezTo>
                          <a:cubicBezTo>
                            <a:pt x="79613" y="215424"/>
                            <a:pt x="85487" y="210026"/>
                            <a:pt x="88900" y="203200"/>
                          </a:cubicBezTo>
                          <a:cubicBezTo>
                            <a:pt x="91893" y="197213"/>
                            <a:pt x="91234" y="189505"/>
                            <a:pt x="95250" y="184150"/>
                          </a:cubicBezTo>
                          <a:cubicBezTo>
                            <a:pt x="104230" y="172176"/>
                            <a:pt x="116417" y="162983"/>
                            <a:pt x="127000" y="152400"/>
                          </a:cubicBezTo>
                          <a:cubicBezTo>
                            <a:pt x="147440" y="91079"/>
                            <a:pt x="150718" y="131360"/>
                            <a:pt x="158750" y="120650"/>
                          </a:cubicBezTo>
                          <a:cubicBezTo>
                            <a:pt x="166782" y="109940"/>
                            <a:pt x="167217" y="95250"/>
                            <a:pt x="171450" y="82550"/>
                          </a:cubicBezTo>
                          <a:cubicBezTo>
                            <a:pt x="174290" y="74031"/>
                            <a:pt x="184751" y="70399"/>
                            <a:pt x="190500" y="63500"/>
                          </a:cubicBezTo>
                          <a:cubicBezTo>
                            <a:pt x="195386" y="57637"/>
                            <a:pt x="196574" y="48236"/>
                            <a:pt x="203200" y="44450"/>
                          </a:cubicBezTo>
                          <a:cubicBezTo>
                            <a:pt x="212571" y="39095"/>
                            <a:pt x="224479" y="40718"/>
                            <a:pt x="234950" y="38100"/>
                          </a:cubicBezTo>
                          <a:cubicBezTo>
                            <a:pt x="241444" y="36477"/>
                            <a:pt x="247650" y="33867"/>
                            <a:pt x="254000" y="31750"/>
                          </a:cubicBezTo>
                          <a:cubicBezTo>
                            <a:pt x="264583" y="33867"/>
                            <a:pt x="278118" y="30468"/>
                            <a:pt x="285750" y="38100"/>
                          </a:cubicBezTo>
                          <a:cubicBezTo>
                            <a:pt x="293382" y="45732"/>
                            <a:pt x="292928" y="59089"/>
                            <a:pt x="292100" y="69850"/>
                          </a:cubicBezTo>
                          <a:cubicBezTo>
                            <a:pt x="289949" y="97817"/>
                            <a:pt x="283660" y="119347"/>
                            <a:pt x="266700" y="139700"/>
                          </a:cubicBezTo>
                          <a:cubicBezTo>
                            <a:pt x="260951" y="146599"/>
                            <a:pt x="255122" y="153769"/>
                            <a:pt x="247650" y="158750"/>
                          </a:cubicBezTo>
                          <a:cubicBezTo>
                            <a:pt x="242081" y="162463"/>
                            <a:pt x="234950" y="162983"/>
                            <a:pt x="228600" y="165100"/>
                          </a:cubicBezTo>
                          <a:cubicBezTo>
                            <a:pt x="222250" y="171450"/>
                            <a:pt x="216639" y="178637"/>
                            <a:pt x="209550" y="184150"/>
                          </a:cubicBezTo>
                          <a:cubicBezTo>
                            <a:pt x="197502" y="193521"/>
                            <a:pt x="184150" y="201083"/>
                            <a:pt x="171450" y="209550"/>
                          </a:cubicBezTo>
                          <a:cubicBezTo>
                            <a:pt x="165100" y="213783"/>
                            <a:pt x="157796" y="216854"/>
                            <a:pt x="152400" y="222250"/>
                          </a:cubicBezTo>
                          <a:cubicBezTo>
                            <a:pt x="146050" y="228600"/>
                            <a:pt x="140822" y="236319"/>
                            <a:pt x="133350" y="241300"/>
                          </a:cubicBezTo>
                          <a:cubicBezTo>
                            <a:pt x="128858" y="244294"/>
                            <a:pt x="91017" y="254000"/>
                            <a:pt x="88900" y="254000"/>
                          </a:cubicBezTo>
                          <a:cubicBezTo>
                            <a:pt x="82207" y="254000"/>
                            <a:pt x="101600" y="249767"/>
                            <a:pt x="107950" y="247650"/>
                          </a:cubicBezTo>
                          <a:cubicBezTo>
                            <a:pt x="174008" y="181592"/>
                            <a:pt x="84165" y="268944"/>
                            <a:pt x="146050" y="215900"/>
                          </a:cubicBezTo>
                          <a:cubicBezTo>
                            <a:pt x="167923" y="197152"/>
                            <a:pt x="167175" y="189463"/>
                            <a:pt x="190500" y="177800"/>
                          </a:cubicBezTo>
                          <a:cubicBezTo>
                            <a:pt x="200650" y="172725"/>
                            <a:pt x="225455" y="167813"/>
                            <a:pt x="234950" y="165100"/>
                          </a:cubicBezTo>
                          <a:cubicBezTo>
                            <a:pt x="241386" y="163261"/>
                            <a:pt x="247589" y="160673"/>
                            <a:pt x="254000" y="158750"/>
                          </a:cubicBezTo>
                          <a:cubicBezTo>
                            <a:pt x="268760" y="154322"/>
                            <a:pt x="283968" y="151316"/>
                            <a:pt x="298450" y="146050"/>
                          </a:cubicBezTo>
                          <a:cubicBezTo>
                            <a:pt x="339270" y="131207"/>
                            <a:pt x="309045" y="137577"/>
                            <a:pt x="342900" y="120650"/>
                          </a:cubicBezTo>
                          <a:cubicBezTo>
                            <a:pt x="348887" y="117657"/>
                            <a:pt x="355600" y="116417"/>
                            <a:pt x="361950" y="114300"/>
                          </a:cubicBezTo>
                          <a:cubicBezTo>
                            <a:pt x="370417" y="118533"/>
                            <a:pt x="378561" y="123484"/>
                            <a:pt x="387350" y="127000"/>
                          </a:cubicBezTo>
                          <a:cubicBezTo>
                            <a:pt x="399779" y="131972"/>
                            <a:pt x="425450" y="139700"/>
                            <a:pt x="425450" y="139700"/>
                          </a:cubicBezTo>
                          <a:cubicBezTo>
                            <a:pt x="423333" y="165100"/>
                            <a:pt x="422261" y="190609"/>
                            <a:pt x="419100" y="215900"/>
                          </a:cubicBezTo>
                          <a:cubicBezTo>
                            <a:pt x="418018" y="224560"/>
                            <a:pt x="418337" y="234596"/>
                            <a:pt x="412750" y="241300"/>
                          </a:cubicBezTo>
                          <a:cubicBezTo>
                            <a:pt x="406690" y="248572"/>
                            <a:pt x="395569" y="249304"/>
                            <a:pt x="387350" y="254000"/>
                          </a:cubicBezTo>
                          <a:cubicBezTo>
                            <a:pt x="380724" y="257786"/>
                            <a:pt x="375126" y="263287"/>
                            <a:pt x="368300" y="266700"/>
                          </a:cubicBezTo>
                          <a:cubicBezTo>
                            <a:pt x="362313" y="269693"/>
                            <a:pt x="355237" y="270057"/>
                            <a:pt x="349250" y="273050"/>
                          </a:cubicBezTo>
                          <a:cubicBezTo>
                            <a:pt x="342424" y="276463"/>
                            <a:pt x="337215" y="282744"/>
                            <a:pt x="330200" y="285750"/>
                          </a:cubicBezTo>
                          <a:cubicBezTo>
                            <a:pt x="309358" y="294682"/>
                            <a:pt x="252071" y="297513"/>
                            <a:pt x="241300" y="298450"/>
                          </a:cubicBezTo>
                          <a:cubicBezTo>
                            <a:pt x="213806" y="300841"/>
                            <a:pt x="186267" y="302683"/>
                            <a:pt x="158750" y="304800"/>
                          </a:cubicBezTo>
                          <a:cubicBezTo>
                            <a:pt x="169333" y="294217"/>
                            <a:pt x="178526" y="282030"/>
                            <a:pt x="190500" y="273050"/>
                          </a:cubicBezTo>
                          <a:cubicBezTo>
                            <a:pt x="195855" y="269034"/>
                            <a:pt x="203563" y="269693"/>
                            <a:pt x="209550" y="266700"/>
                          </a:cubicBezTo>
                          <a:cubicBezTo>
                            <a:pt x="253153" y="244899"/>
                            <a:pt x="199094" y="259901"/>
                            <a:pt x="260350" y="247650"/>
                          </a:cubicBezTo>
                          <a:cubicBezTo>
                            <a:pt x="268817" y="243417"/>
                            <a:pt x="276567" y="237246"/>
                            <a:pt x="285750" y="234950"/>
                          </a:cubicBezTo>
                          <a:cubicBezTo>
                            <a:pt x="361635" y="215979"/>
                            <a:pt x="314519" y="243287"/>
                            <a:pt x="355600" y="215900"/>
                          </a:cubicBezTo>
                          <a:lnTo>
                            <a:pt x="520700" y="222250"/>
                          </a:lnTo>
                          <a:cubicBezTo>
                            <a:pt x="529281" y="223839"/>
                            <a:pt x="527050" y="238923"/>
                            <a:pt x="527050" y="247650"/>
                          </a:cubicBezTo>
                          <a:cubicBezTo>
                            <a:pt x="527050" y="260525"/>
                            <a:pt x="526953" y="274495"/>
                            <a:pt x="520700" y="285750"/>
                          </a:cubicBezTo>
                          <a:cubicBezTo>
                            <a:pt x="514410" y="297073"/>
                            <a:pt x="489868" y="308880"/>
                            <a:pt x="476250" y="311150"/>
                          </a:cubicBezTo>
                          <a:cubicBezTo>
                            <a:pt x="457344" y="314301"/>
                            <a:pt x="438075" y="314789"/>
                            <a:pt x="419100" y="317500"/>
                          </a:cubicBezTo>
                          <a:cubicBezTo>
                            <a:pt x="408416" y="319026"/>
                            <a:pt x="398106" y="322954"/>
                            <a:pt x="387350" y="323850"/>
                          </a:cubicBezTo>
                          <a:cubicBezTo>
                            <a:pt x="347217" y="327194"/>
                            <a:pt x="306917" y="328083"/>
                            <a:pt x="266700" y="330200"/>
                          </a:cubicBezTo>
                          <a:lnTo>
                            <a:pt x="330200" y="342900"/>
                          </a:lnTo>
                          <a:cubicBezTo>
                            <a:pt x="350375" y="347223"/>
                            <a:pt x="382831" y="357030"/>
                            <a:pt x="400050" y="361950"/>
                          </a:cubicBezTo>
                          <a:cubicBezTo>
                            <a:pt x="402167" y="368300"/>
                            <a:pt x="407347" y="374374"/>
                            <a:pt x="406400" y="381000"/>
                          </a:cubicBezTo>
                          <a:cubicBezTo>
                            <a:pt x="405061" y="390371"/>
                            <a:pt x="400393" y="399707"/>
                            <a:pt x="393700" y="406400"/>
                          </a:cubicBezTo>
                          <a:cubicBezTo>
                            <a:pt x="375087" y="425013"/>
                            <a:pt x="329252" y="423439"/>
                            <a:pt x="311150" y="425450"/>
                          </a:cubicBezTo>
                          <a:cubicBezTo>
                            <a:pt x="277283" y="423333"/>
                            <a:pt x="243330" y="422317"/>
                            <a:pt x="209550" y="419100"/>
                          </a:cubicBezTo>
                          <a:cubicBezTo>
                            <a:pt x="196527" y="417860"/>
                            <a:pt x="166208" y="409852"/>
                            <a:pt x="152400" y="406400"/>
                          </a:cubicBezTo>
                          <a:cubicBezTo>
                            <a:pt x="150283" y="400050"/>
                            <a:pt x="150231" y="392577"/>
                            <a:pt x="146050" y="387350"/>
                          </a:cubicBezTo>
                          <a:cubicBezTo>
                            <a:pt x="137098" y="376159"/>
                            <a:pt x="120499" y="372483"/>
                            <a:pt x="107950" y="368300"/>
                          </a:cubicBezTo>
                          <a:cubicBezTo>
                            <a:pt x="103717" y="361950"/>
                            <a:pt x="102336" y="352084"/>
                            <a:pt x="95250" y="349250"/>
                          </a:cubicBezTo>
                          <a:cubicBezTo>
                            <a:pt x="89035" y="346764"/>
                            <a:pt x="82415" y="358086"/>
                            <a:pt x="76200" y="355600"/>
                          </a:cubicBezTo>
                          <a:cubicBezTo>
                            <a:pt x="69114" y="352766"/>
                            <a:pt x="63500" y="336550"/>
                            <a:pt x="63500" y="336550"/>
                          </a:cubicBezTo>
                        </a:path>
                      </a:pathLst>
                    </a:custGeom>
                    <a:ln w="19050">
                      <a:solidFill>
                        <a:srgbClr val="000000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2" name="Straight Connector 141"/>
                    <p:cNvCxnSpPr>
                      <a:stCxn id="140" idx="60"/>
                    </p:cNvCxnSpPr>
                    <p:nvPr/>
                  </p:nvCxnSpPr>
                  <p:spPr>
                    <a:xfrm>
                      <a:off x="2247391" y="5327933"/>
                      <a:ext cx="17843" cy="194417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3" name="Freeform 142"/>
                    <p:cNvSpPr>
                      <a:spLocks noChangeAspect="1"/>
                    </p:cNvSpPr>
                    <p:nvPr/>
                  </p:nvSpPr>
                  <p:spPr>
                    <a:xfrm rot="547121">
                      <a:off x="2252562" y="5495073"/>
                      <a:ext cx="94722" cy="87455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  <a:gd name="connsiteX0" fmla="*/ 1401 w 289453"/>
                        <a:gd name="connsiteY0" fmla="*/ 58951 h 101618"/>
                        <a:gd name="connsiteX1" fmla="*/ 135964 w 289453"/>
                        <a:gd name="connsiteY1" fmla="*/ 75 h 101618"/>
                        <a:gd name="connsiteX2" fmla="*/ 89767 w 289453"/>
                        <a:gd name="connsiteY2" fmla="*/ 46166 h 101618"/>
                        <a:gd name="connsiteX3" fmla="*/ 270527 w 289453"/>
                        <a:gd name="connsiteY3" fmla="*/ 25308 h 101618"/>
                        <a:gd name="connsiteX4" fmla="*/ 262117 w 289453"/>
                        <a:gd name="connsiteY4" fmla="*/ 84184 h 101618"/>
                        <a:gd name="connsiteX5" fmla="*/ 77093 w 289453"/>
                        <a:gd name="connsiteY5" fmla="*/ 101005 h 101618"/>
                        <a:gd name="connsiteX6" fmla="*/ 1401 w 289453"/>
                        <a:gd name="connsiteY6" fmla="*/ 58951 h 101618"/>
                        <a:gd name="connsiteX0" fmla="*/ 1961 w 290014"/>
                        <a:gd name="connsiteY0" fmla="*/ 36721 h 79388"/>
                        <a:gd name="connsiteX1" fmla="*/ 149928 w 290014"/>
                        <a:gd name="connsiteY1" fmla="*/ 147 h 79388"/>
                        <a:gd name="connsiteX2" fmla="*/ 90327 w 290014"/>
                        <a:gd name="connsiteY2" fmla="*/ 23936 h 79388"/>
                        <a:gd name="connsiteX3" fmla="*/ 271087 w 290014"/>
                        <a:gd name="connsiteY3" fmla="*/ 3078 h 79388"/>
                        <a:gd name="connsiteX4" fmla="*/ 262677 w 290014"/>
                        <a:gd name="connsiteY4" fmla="*/ 61954 h 79388"/>
                        <a:gd name="connsiteX5" fmla="*/ 77653 w 290014"/>
                        <a:gd name="connsiteY5" fmla="*/ 78775 h 79388"/>
                        <a:gd name="connsiteX6" fmla="*/ 1961 w 290014"/>
                        <a:gd name="connsiteY6" fmla="*/ 36721 h 79388"/>
                        <a:gd name="connsiteX0" fmla="*/ 1961 w 290764"/>
                        <a:gd name="connsiteY0" fmla="*/ 36583 h 79250"/>
                        <a:gd name="connsiteX1" fmla="*/ 149928 w 290764"/>
                        <a:gd name="connsiteY1" fmla="*/ 9 h 79250"/>
                        <a:gd name="connsiteX2" fmla="*/ 79412 w 290764"/>
                        <a:gd name="connsiteY2" fmla="*/ 39681 h 79250"/>
                        <a:gd name="connsiteX3" fmla="*/ 271087 w 290764"/>
                        <a:gd name="connsiteY3" fmla="*/ 2940 h 79250"/>
                        <a:gd name="connsiteX4" fmla="*/ 262677 w 290764"/>
                        <a:gd name="connsiteY4" fmla="*/ 61816 h 79250"/>
                        <a:gd name="connsiteX5" fmla="*/ 77653 w 290764"/>
                        <a:gd name="connsiteY5" fmla="*/ 78637 h 79250"/>
                        <a:gd name="connsiteX6" fmla="*/ 1961 w 290764"/>
                        <a:gd name="connsiteY6" fmla="*/ 36583 h 79250"/>
                        <a:gd name="connsiteX0" fmla="*/ 1961 w 271397"/>
                        <a:gd name="connsiteY0" fmla="*/ 36583 h 79088"/>
                        <a:gd name="connsiteX1" fmla="*/ 149928 w 271397"/>
                        <a:gd name="connsiteY1" fmla="*/ 9 h 79088"/>
                        <a:gd name="connsiteX2" fmla="*/ 79412 w 271397"/>
                        <a:gd name="connsiteY2" fmla="*/ 39681 h 79088"/>
                        <a:gd name="connsiteX3" fmla="*/ 271087 w 271397"/>
                        <a:gd name="connsiteY3" fmla="*/ 2940 h 79088"/>
                        <a:gd name="connsiteX4" fmla="*/ 127531 w 271397"/>
                        <a:gd name="connsiteY4" fmla="*/ 49098 h 79088"/>
                        <a:gd name="connsiteX5" fmla="*/ 262677 w 271397"/>
                        <a:gd name="connsiteY5" fmla="*/ 61816 h 79088"/>
                        <a:gd name="connsiteX6" fmla="*/ 77653 w 271397"/>
                        <a:gd name="connsiteY6" fmla="*/ 78637 h 79088"/>
                        <a:gd name="connsiteX7" fmla="*/ 1961 w 271397"/>
                        <a:gd name="connsiteY7" fmla="*/ 36583 h 79088"/>
                        <a:gd name="connsiteX0" fmla="*/ 1961 w 267375"/>
                        <a:gd name="connsiteY0" fmla="*/ 36583 h 79089"/>
                        <a:gd name="connsiteX1" fmla="*/ 149928 w 267375"/>
                        <a:gd name="connsiteY1" fmla="*/ 9 h 79089"/>
                        <a:gd name="connsiteX2" fmla="*/ 79412 w 267375"/>
                        <a:gd name="connsiteY2" fmla="*/ 39681 h 79089"/>
                        <a:gd name="connsiteX3" fmla="*/ 151855 w 267375"/>
                        <a:gd name="connsiteY3" fmla="*/ 30102 h 79089"/>
                        <a:gd name="connsiteX4" fmla="*/ 127531 w 267375"/>
                        <a:gd name="connsiteY4" fmla="*/ 49098 h 79089"/>
                        <a:gd name="connsiteX5" fmla="*/ 262677 w 267375"/>
                        <a:gd name="connsiteY5" fmla="*/ 61816 h 79089"/>
                        <a:gd name="connsiteX6" fmla="*/ 77653 w 267375"/>
                        <a:gd name="connsiteY6" fmla="*/ 78637 h 79089"/>
                        <a:gd name="connsiteX7" fmla="*/ 1961 w 267375"/>
                        <a:gd name="connsiteY7" fmla="*/ 36583 h 79089"/>
                        <a:gd name="connsiteX0" fmla="*/ 1507 w 158805"/>
                        <a:gd name="connsiteY0" fmla="*/ 36583 h 82327"/>
                        <a:gd name="connsiteX1" fmla="*/ 149474 w 158805"/>
                        <a:gd name="connsiteY1" fmla="*/ 9 h 82327"/>
                        <a:gd name="connsiteX2" fmla="*/ 78958 w 158805"/>
                        <a:gd name="connsiteY2" fmla="*/ 39681 h 82327"/>
                        <a:gd name="connsiteX3" fmla="*/ 151401 w 158805"/>
                        <a:gd name="connsiteY3" fmla="*/ 30102 h 82327"/>
                        <a:gd name="connsiteX4" fmla="*/ 127077 w 158805"/>
                        <a:gd name="connsiteY4" fmla="*/ 49098 h 82327"/>
                        <a:gd name="connsiteX5" fmla="*/ 147405 w 158805"/>
                        <a:gd name="connsiteY5" fmla="*/ 74195 h 82327"/>
                        <a:gd name="connsiteX6" fmla="*/ 77199 w 158805"/>
                        <a:gd name="connsiteY6" fmla="*/ 78637 h 82327"/>
                        <a:gd name="connsiteX7" fmla="*/ 1507 w 158805"/>
                        <a:gd name="connsiteY7" fmla="*/ 36583 h 82327"/>
                        <a:gd name="connsiteX0" fmla="*/ 992 w 158290"/>
                        <a:gd name="connsiteY0" fmla="*/ 36583 h 105811"/>
                        <a:gd name="connsiteX1" fmla="*/ 148959 w 158290"/>
                        <a:gd name="connsiteY1" fmla="*/ 9 h 105811"/>
                        <a:gd name="connsiteX2" fmla="*/ 78443 w 158290"/>
                        <a:gd name="connsiteY2" fmla="*/ 39681 h 105811"/>
                        <a:gd name="connsiteX3" fmla="*/ 150886 w 158290"/>
                        <a:gd name="connsiteY3" fmla="*/ 30102 h 105811"/>
                        <a:gd name="connsiteX4" fmla="*/ 126562 w 158290"/>
                        <a:gd name="connsiteY4" fmla="*/ 49098 h 105811"/>
                        <a:gd name="connsiteX5" fmla="*/ 146890 w 158290"/>
                        <a:gd name="connsiteY5" fmla="*/ 74195 h 105811"/>
                        <a:gd name="connsiteX6" fmla="*/ 87360 w 158290"/>
                        <a:gd name="connsiteY6" fmla="*/ 104909 h 105811"/>
                        <a:gd name="connsiteX7" fmla="*/ 992 w 158290"/>
                        <a:gd name="connsiteY7" fmla="*/ 36583 h 105811"/>
                        <a:gd name="connsiteX0" fmla="*/ 558 w 157856"/>
                        <a:gd name="connsiteY0" fmla="*/ 36583 h 113463"/>
                        <a:gd name="connsiteX1" fmla="*/ 148525 w 157856"/>
                        <a:gd name="connsiteY1" fmla="*/ 9 h 113463"/>
                        <a:gd name="connsiteX2" fmla="*/ 78009 w 157856"/>
                        <a:gd name="connsiteY2" fmla="*/ 39681 h 113463"/>
                        <a:gd name="connsiteX3" fmla="*/ 150452 w 157856"/>
                        <a:gd name="connsiteY3" fmla="*/ 30102 h 113463"/>
                        <a:gd name="connsiteX4" fmla="*/ 126128 w 157856"/>
                        <a:gd name="connsiteY4" fmla="*/ 49098 h 113463"/>
                        <a:gd name="connsiteX5" fmla="*/ 146456 w 157856"/>
                        <a:gd name="connsiteY5" fmla="*/ 74195 h 113463"/>
                        <a:gd name="connsiteX6" fmla="*/ 86926 w 157856"/>
                        <a:gd name="connsiteY6" fmla="*/ 104909 h 113463"/>
                        <a:gd name="connsiteX7" fmla="*/ 558 w 157856"/>
                        <a:gd name="connsiteY7" fmla="*/ 36583 h 113463"/>
                        <a:gd name="connsiteX0" fmla="*/ 830 w 152049"/>
                        <a:gd name="connsiteY0" fmla="*/ 36583 h 105200"/>
                        <a:gd name="connsiteX1" fmla="*/ 148797 w 152049"/>
                        <a:gd name="connsiteY1" fmla="*/ 9 h 105200"/>
                        <a:gd name="connsiteX2" fmla="*/ 78281 w 152049"/>
                        <a:gd name="connsiteY2" fmla="*/ 39681 h 105200"/>
                        <a:gd name="connsiteX3" fmla="*/ 150724 w 152049"/>
                        <a:gd name="connsiteY3" fmla="*/ 30102 h 105200"/>
                        <a:gd name="connsiteX4" fmla="*/ 126400 w 152049"/>
                        <a:gd name="connsiteY4" fmla="*/ 49098 h 105200"/>
                        <a:gd name="connsiteX5" fmla="*/ 146728 w 152049"/>
                        <a:gd name="connsiteY5" fmla="*/ 74195 h 105200"/>
                        <a:gd name="connsiteX6" fmla="*/ 51634 w 152049"/>
                        <a:gd name="connsiteY6" fmla="*/ 61729 h 105200"/>
                        <a:gd name="connsiteX7" fmla="*/ 87198 w 152049"/>
                        <a:gd name="connsiteY7" fmla="*/ 104909 h 105200"/>
                        <a:gd name="connsiteX8" fmla="*/ 830 w 152049"/>
                        <a:gd name="connsiteY8" fmla="*/ 36583 h 105200"/>
                        <a:gd name="connsiteX0" fmla="*/ 830 w 153675"/>
                        <a:gd name="connsiteY0" fmla="*/ 36583 h 105200"/>
                        <a:gd name="connsiteX1" fmla="*/ 148797 w 153675"/>
                        <a:gd name="connsiteY1" fmla="*/ 9 h 105200"/>
                        <a:gd name="connsiteX2" fmla="*/ 78281 w 153675"/>
                        <a:gd name="connsiteY2" fmla="*/ 39681 h 105200"/>
                        <a:gd name="connsiteX3" fmla="*/ 152409 w 153675"/>
                        <a:gd name="connsiteY3" fmla="*/ 19289 h 105200"/>
                        <a:gd name="connsiteX4" fmla="*/ 126400 w 153675"/>
                        <a:gd name="connsiteY4" fmla="*/ 49098 h 105200"/>
                        <a:gd name="connsiteX5" fmla="*/ 146728 w 153675"/>
                        <a:gd name="connsiteY5" fmla="*/ 74195 h 105200"/>
                        <a:gd name="connsiteX6" fmla="*/ 51634 w 153675"/>
                        <a:gd name="connsiteY6" fmla="*/ 61729 h 105200"/>
                        <a:gd name="connsiteX7" fmla="*/ 87198 w 153675"/>
                        <a:gd name="connsiteY7" fmla="*/ 104909 h 105200"/>
                        <a:gd name="connsiteX8" fmla="*/ 830 w 153675"/>
                        <a:gd name="connsiteY8" fmla="*/ 36583 h 105200"/>
                        <a:gd name="connsiteX0" fmla="*/ 830 w 152480"/>
                        <a:gd name="connsiteY0" fmla="*/ 36583 h 105200"/>
                        <a:gd name="connsiteX1" fmla="*/ 148797 w 152480"/>
                        <a:gd name="connsiteY1" fmla="*/ 9 h 105200"/>
                        <a:gd name="connsiteX2" fmla="*/ 78281 w 152480"/>
                        <a:gd name="connsiteY2" fmla="*/ 39681 h 105200"/>
                        <a:gd name="connsiteX3" fmla="*/ 152409 w 152480"/>
                        <a:gd name="connsiteY3" fmla="*/ 19289 h 105200"/>
                        <a:gd name="connsiteX4" fmla="*/ 64434 w 152480"/>
                        <a:gd name="connsiteY4" fmla="*/ 49644 h 105200"/>
                        <a:gd name="connsiteX5" fmla="*/ 146728 w 152480"/>
                        <a:gd name="connsiteY5" fmla="*/ 74195 h 105200"/>
                        <a:gd name="connsiteX6" fmla="*/ 51634 w 152480"/>
                        <a:gd name="connsiteY6" fmla="*/ 61729 h 105200"/>
                        <a:gd name="connsiteX7" fmla="*/ 87198 w 152480"/>
                        <a:gd name="connsiteY7" fmla="*/ 104909 h 105200"/>
                        <a:gd name="connsiteX8" fmla="*/ 830 w 152480"/>
                        <a:gd name="connsiteY8" fmla="*/ 36583 h 105200"/>
                        <a:gd name="connsiteX0" fmla="*/ 830 w 152547"/>
                        <a:gd name="connsiteY0" fmla="*/ 36583 h 105200"/>
                        <a:gd name="connsiteX1" fmla="*/ 148797 w 152547"/>
                        <a:gd name="connsiteY1" fmla="*/ 9 h 105200"/>
                        <a:gd name="connsiteX2" fmla="*/ 78281 w 152547"/>
                        <a:gd name="connsiteY2" fmla="*/ 39681 h 105200"/>
                        <a:gd name="connsiteX3" fmla="*/ 152409 w 152547"/>
                        <a:gd name="connsiteY3" fmla="*/ 19289 h 105200"/>
                        <a:gd name="connsiteX4" fmla="*/ 64434 w 152547"/>
                        <a:gd name="connsiteY4" fmla="*/ 49644 h 105200"/>
                        <a:gd name="connsiteX5" fmla="*/ 146728 w 152547"/>
                        <a:gd name="connsiteY5" fmla="*/ 74195 h 105200"/>
                        <a:gd name="connsiteX6" fmla="*/ 51634 w 152547"/>
                        <a:gd name="connsiteY6" fmla="*/ 61729 h 105200"/>
                        <a:gd name="connsiteX7" fmla="*/ 87198 w 152547"/>
                        <a:gd name="connsiteY7" fmla="*/ 104909 h 105200"/>
                        <a:gd name="connsiteX8" fmla="*/ 830 w 152547"/>
                        <a:gd name="connsiteY8" fmla="*/ 36583 h 105200"/>
                        <a:gd name="connsiteX0" fmla="*/ 830 w 152547"/>
                        <a:gd name="connsiteY0" fmla="*/ 36583 h 105200"/>
                        <a:gd name="connsiteX1" fmla="*/ 148797 w 152547"/>
                        <a:gd name="connsiteY1" fmla="*/ 9 h 105200"/>
                        <a:gd name="connsiteX2" fmla="*/ 78281 w 152547"/>
                        <a:gd name="connsiteY2" fmla="*/ 39681 h 105200"/>
                        <a:gd name="connsiteX3" fmla="*/ 152409 w 152547"/>
                        <a:gd name="connsiteY3" fmla="*/ 19289 h 105200"/>
                        <a:gd name="connsiteX4" fmla="*/ 64434 w 152547"/>
                        <a:gd name="connsiteY4" fmla="*/ 49644 h 105200"/>
                        <a:gd name="connsiteX5" fmla="*/ 146728 w 152547"/>
                        <a:gd name="connsiteY5" fmla="*/ 74195 h 105200"/>
                        <a:gd name="connsiteX6" fmla="*/ 51634 w 152547"/>
                        <a:gd name="connsiteY6" fmla="*/ 61729 h 105200"/>
                        <a:gd name="connsiteX7" fmla="*/ 87198 w 152547"/>
                        <a:gd name="connsiteY7" fmla="*/ 104909 h 105200"/>
                        <a:gd name="connsiteX8" fmla="*/ 830 w 152547"/>
                        <a:gd name="connsiteY8" fmla="*/ 36583 h 105200"/>
                        <a:gd name="connsiteX0" fmla="*/ 830 w 149892"/>
                        <a:gd name="connsiteY0" fmla="*/ 36583 h 105200"/>
                        <a:gd name="connsiteX1" fmla="*/ 148797 w 149892"/>
                        <a:gd name="connsiteY1" fmla="*/ 9 h 105200"/>
                        <a:gd name="connsiteX2" fmla="*/ 78281 w 149892"/>
                        <a:gd name="connsiteY2" fmla="*/ 39681 h 105200"/>
                        <a:gd name="connsiteX3" fmla="*/ 146038 w 149892"/>
                        <a:gd name="connsiteY3" fmla="*/ 32826 h 105200"/>
                        <a:gd name="connsiteX4" fmla="*/ 64434 w 149892"/>
                        <a:gd name="connsiteY4" fmla="*/ 49644 h 105200"/>
                        <a:gd name="connsiteX5" fmla="*/ 146728 w 149892"/>
                        <a:gd name="connsiteY5" fmla="*/ 74195 h 105200"/>
                        <a:gd name="connsiteX6" fmla="*/ 51634 w 149892"/>
                        <a:gd name="connsiteY6" fmla="*/ 61729 h 105200"/>
                        <a:gd name="connsiteX7" fmla="*/ 87198 w 149892"/>
                        <a:gd name="connsiteY7" fmla="*/ 104909 h 105200"/>
                        <a:gd name="connsiteX8" fmla="*/ 830 w 149892"/>
                        <a:gd name="connsiteY8" fmla="*/ 36583 h 105200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4434 w 149838"/>
                        <a:gd name="connsiteY4" fmla="*/ 49648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4434 w 149838"/>
                        <a:gd name="connsiteY4" fmla="*/ 49648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838" h="105204">
                          <a:moveTo>
                            <a:pt x="830" y="36587"/>
                          </a:moveTo>
                          <a:cubicBezTo>
                            <a:pt x="11097" y="19104"/>
                            <a:pt x="136151" y="740"/>
                            <a:pt x="148797" y="13"/>
                          </a:cubicBezTo>
                          <a:cubicBezTo>
                            <a:pt x="161443" y="-714"/>
                            <a:pt x="54279" y="28016"/>
                            <a:pt x="76706" y="32222"/>
                          </a:cubicBezTo>
                          <a:cubicBezTo>
                            <a:pt x="99817" y="32425"/>
                            <a:pt x="145827" y="29832"/>
                            <a:pt x="146038" y="32830"/>
                          </a:cubicBezTo>
                          <a:cubicBezTo>
                            <a:pt x="146249" y="35828"/>
                            <a:pt x="134899" y="37146"/>
                            <a:pt x="65443" y="42507"/>
                          </a:cubicBezTo>
                          <a:cubicBezTo>
                            <a:pt x="67868" y="50577"/>
                            <a:pt x="150540" y="70045"/>
                            <a:pt x="146728" y="74199"/>
                          </a:cubicBezTo>
                          <a:cubicBezTo>
                            <a:pt x="142916" y="78353"/>
                            <a:pt x="61556" y="56614"/>
                            <a:pt x="51634" y="61733"/>
                          </a:cubicBezTo>
                          <a:cubicBezTo>
                            <a:pt x="41712" y="66852"/>
                            <a:pt x="95665" y="109104"/>
                            <a:pt x="87198" y="104913"/>
                          </a:cubicBezTo>
                          <a:cubicBezTo>
                            <a:pt x="78731" y="100722"/>
                            <a:pt x="-9437" y="54070"/>
                            <a:pt x="830" y="3658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FFFF00"/>
                        </a:gs>
                        <a:gs pos="100000">
                          <a:schemeClr val="bg1"/>
                        </a:gs>
                      </a:gsLst>
                    </a:gra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4" name="Straight Connector 143"/>
                    <p:cNvCxnSpPr/>
                    <p:nvPr/>
                  </p:nvCxnSpPr>
                  <p:spPr>
                    <a:xfrm flipH="1">
                      <a:off x="2216040" y="5334756"/>
                      <a:ext cx="17843" cy="194417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5" name="Freeform 144"/>
                    <p:cNvSpPr>
                      <a:spLocks noChangeAspect="1"/>
                    </p:cNvSpPr>
                    <p:nvPr/>
                  </p:nvSpPr>
                  <p:spPr>
                    <a:xfrm rot="21052879" flipH="1">
                      <a:off x="2137378" y="5496432"/>
                      <a:ext cx="94722" cy="87455"/>
                    </a:xfrm>
                    <a:custGeom>
                      <a:avLst/>
                      <a:gdLst>
                        <a:gd name="connsiteX0" fmla="*/ 1401 w 286352"/>
                        <a:gd name="connsiteY0" fmla="*/ 59982 h 102649"/>
                        <a:gd name="connsiteX1" fmla="*/ 135964 w 286352"/>
                        <a:gd name="connsiteY1" fmla="*/ 1106 h 102649"/>
                        <a:gd name="connsiteX2" fmla="*/ 270527 w 286352"/>
                        <a:gd name="connsiteY2" fmla="*/ 26339 h 102649"/>
                        <a:gd name="connsiteX3" fmla="*/ 262117 w 286352"/>
                        <a:gd name="connsiteY3" fmla="*/ 85215 h 102649"/>
                        <a:gd name="connsiteX4" fmla="*/ 77093 w 286352"/>
                        <a:gd name="connsiteY4" fmla="*/ 102036 h 102649"/>
                        <a:gd name="connsiteX5" fmla="*/ 1401 w 286352"/>
                        <a:gd name="connsiteY5" fmla="*/ 59982 h 102649"/>
                        <a:gd name="connsiteX0" fmla="*/ 1401 w 289453"/>
                        <a:gd name="connsiteY0" fmla="*/ 58951 h 101618"/>
                        <a:gd name="connsiteX1" fmla="*/ 135964 w 289453"/>
                        <a:gd name="connsiteY1" fmla="*/ 75 h 101618"/>
                        <a:gd name="connsiteX2" fmla="*/ 89767 w 289453"/>
                        <a:gd name="connsiteY2" fmla="*/ 46166 h 101618"/>
                        <a:gd name="connsiteX3" fmla="*/ 270527 w 289453"/>
                        <a:gd name="connsiteY3" fmla="*/ 25308 h 101618"/>
                        <a:gd name="connsiteX4" fmla="*/ 262117 w 289453"/>
                        <a:gd name="connsiteY4" fmla="*/ 84184 h 101618"/>
                        <a:gd name="connsiteX5" fmla="*/ 77093 w 289453"/>
                        <a:gd name="connsiteY5" fmla="*/ 101005 h 101618"/>
                        <a:gd name="connsiteX6" fmla="*/ 1401 w 289453"/>
                        <a:gd name="connsiteY6" fmla="*/ 58951 h 101618"/>
                        <a:gd name="connsiteX0" fmla="*/ 1961 w 290014"/>
                        <a:gd name="connsiteY0" fmla="*/ 36721 h 79388"/>
                        <a:gd name="connsiteX1" fmla="*/ 149928 w 290014"/>
                        <a:gd name="connsiteY1" fmla="*/ 147 h 79388"/>
                        <a:gd name="connsiteX2" fmla="*/ 90327 w 290014"/>
                        <a:gd name="connsiteY2" fmla="*/ 23936 h 79388"/>
                        <a:gd name="connsiteX3" fmla="*/ 271087 w 290014"/>
                        <a:gd name="connsiteY3" fmla="*/ 3078 h 79388"/>
                        <a:gd name="connsiteX4" fmla="*/ 262677 w 290014"/>
                        <a:gd name="connsiteY4" fmla="*/ 61954 h 79388"/>
                        <a:gd name="connsiteX5" fmla="*/ 77653 w 290014"/>
                        <a:gd name="connsiteY5" fmla="*/ 78775 h 79388"/>
                        <a:gd name="connsiteX6" fmla="*/ 1961 w 290014"/>
                        <a:gd name="connsiteY6" fmla="*/ 36721 h 79388"/>
                        <a:gd name="connsiteX0" fmla="*/ 1961 w 290764"/>
                        <a:gd name="connsiteY0" fmla="*/ 36583 h 79250"/>
                        <a:gd name="connsiteX1" fmla="*/ 149928 w 290764"/>
                        <a:gd name="connsiteY1" fmla="*/ 9 h 79250"/>
                        <a:gd name="connsiteX2" fmla="*/ 79412 w 290764"/>
                        <a:gd name="connsiteY2" fmla="*/ 39681 h 79250"/>
                        <a:gd name="connsiteX3" fmla="*/ 271087 w 290764"/>
                        <a:gd name="connsiteY3" fmla="*/ 2940 h 79250"/>
                        <a:gd name="connsiteX4" fmla="*/ 262677 w 290764"/>
                        <a:gd name="connsiteY4" fmla="*/ 61816 h 79250"/>
                        <a:gd name="connsiteX5" fmla="*/ 77653 w 290764"/>
                        <a:gd name="connsiteY5" fmla="*/ 78637 h 79250"/>
                        <a:gd name="connsiteX6" fmla="*/ 1961 w 290764"/>
                        <a:gd name="connsiteY6" fmla="*/ 36583 h 79250"/>
                        <a:gd name="connsiteX0" fmla="*/ 1961 w 271397"/>
                        <a:gd name="connsiteY0" fmla="*/ 36583 h 79088"/>
                        <a:gd name="connsiteX1" fmla="*/ 149928 w 271397"/>
                        <a:gd name="connsiteY1" fmla="*/ 9 h 79088"/>
                        <a:gd name="connsiteX2" fmla="*/ 79412 w 271397"/>
                        <a:gd name="connsiteY2" fmla="*/ 39681 h 79088"/>
                        <a:gd name="connsiteX3" fmla="*/ 271087 w 271397"/>
                        <a:gd name="connsiteY3" fmla="*/ 2940 h 79088"/>
                        <a:gd name="connsiteX4" fmla="*/ 127531 w 271397"/>
                        <a:gd name="connsiteY4" fmla="*/ 49098 h 79088"/>
                        <a:gd name="connsiteX5" fmla="*/ 262677 w 271397"/>
                        <a:gd name="connsiteY5" fmla="*/ 61816 h 79088"/>
                        <a:gd name="connsiteX6" fmla="*/ 77653 w 271397"/>
                        <a:gd name="connsiteY6" fmla="*/ 78637 h 79088"/>
                        <a:gd name="connsiteX7" fmla="*/ 1961 w 271397"/>
                        <a:gd name="connsiteY7" fmla="*/ 36583 h 79088"/>
                        <a:gd name="connsiteX0" fmla="*/ 1961 w 267375"/>
                        <a:gd name="connsiteY0" fmla="*/ 36583 h 79089"/>
                        <a:gd name="connsiteX1" fmla="*/ 149928 w 267375"/>
                        <a:gd name="connsiteY1" fmla="*/ 9 h 79089"/>
                        <a:gd name="connsiteX2" fmla="*/ 79412 w 267375"/>
                        <a:gd name="connsiteY2" fmla="*/ 39681 h 79089"/>
                        <a:gd name="connsiteX3" fmla="*/ 151855 w 267375"/>
                        <a:gd name="connsiteY3" fmla="*/ 30102 h 79089"/>
                        <a:gd name="connsiteX4" fmla="*/ 127531 w 267375"/>
                        <a:gd name="connsiteY4" fmla="*/ 49098 h 79089"/>
                        <a:gd name="connsiteX5" fmla="*/ 262677 w 267375"/>
                        <a:gd name="connsiteY5" fmla="*/ 61816 h 79089"/>
                        <a:gd name="connsiteX6" fmla="*/ 77653 w 267375"/>
                        <a:gd name="connsiteY6" fmla="*/ 78637 h 79089"/>
                        <a:gd name="connsiteX7" fmla="*/ 1961 w 267375"/>
                        <a:gd name="connsiteY7" fmla="*/ 36583 h 79089"/>
                        <a:gd name="connsiteX0" fmla="*/ 1507 w 158805"/>
                        <a:gd name="connsiteY0" fmla="*/ 36583 h 82327"/>
                        <a:gd name="connsiteX1" fmla="*/ 149474 w 158805"/>
                        <a:gd name="connsiteY1" fmla="*/ 9 h 82327"/>
                        <a:gd name="connsiteX2" fmla="*/ 78958 w 158805"/>
                        <a:gd name="connsiteY2" fmla="*/ 39681 h 82327"/>
                        <a:gd name="connsiteX3" fmla="*/ 151401 w 158805"/>
                        <a:gd name="connsiteY3" fmla="*/ 30102 h 82327"/>
                        <a:gd name="connsiteX4" fmla="*/ 127077 w 158805"/>
                        <a:gd name="connsiteY4" fmla="*/ 49098 h 82327"/>
                        <a:gd name="connsiteX5" fmla="*/ 147405 w 158805"/>
                        <a:gd name="connsiteY5" fmla="*/ 74195 h 82327"/>
                        <a:gd name="connsiteX6" fmla="*/ 77199 w 158805"/>
                        <a:gd name="connsiteY6" fmla="*/ 78637 h 82327"/>
                        <a:gd name="connsiteX7" fmla="*/ 1507 w 158805"/>
                        <a:gd name="connsiteY7" fmla="*/ 36583 h 82327"/>
                        <a:gd name="connsiteX0" fmla="*/ 992 w 158290"/>
                        <a:gd name="connsiteY0" fmla="*/ 36583 h 105811"/>
                        <a:gd name="connsiteX1" fmla="*/ 148959 w 158290"/>
                        <a:gd name="connsiteY1" fmla="*/ 9 h 105811"/>
                        <a:gd name="connsiteX2" fmla="*/ 78443 w 158290"/>
                        <a:gd name="connsiteY2" fmla="*/ 39681 h 105811"/>
                        <a:gd name="connsiteX3" fmla="*/ 150886 w 158290"/>
                        <a:gd name="connsiteY3" fmla="*/ 30102 h 105811"/>
                        <a:gd name="connsiteX4" fmla="*/ 126562 w 158290"/>
                        <a:gd name="connsiteY4" fmla="*/ 49098 h 105811"/>
                        <a:gd name="connsiteX5" fmla="*/ 146890 w 158290"/>
                        <a:gd name="connsiteY5" fmla="*/ 74195 h 105811"/>
                        <a:gd name="connsiteX6" fmla="*/ 87360 w 158290"/>
                        <a:gd name="connsiteY6" fmla="*/ 104909 h 105811"/>
                        <a:gd name="connsiteX7" fmla="*/ 992 w 158290"/>
                        <a:gd name="connsiteY7" fmla="*/ 36583 h 105811"/>
                        <a:gd name="connsiteX0" fmla="*/ 558 w 157856"/>
                        <a:gd name="connsiteY0" fmla="*/ 36583 h 113463"/>
                        <a:gd name="connsiteX1" fmla="*/ 148525 w 157856"/>
                        <a:gd name="connsiteY1" fmla="*/ 9 h 113463"/>
                        <a:gd name="connsiteX2" fmla="*/ 78009 w 157856"/>
                        <a:gd name="connsiteY2" fmla="*/ 39681 h 113463"/>
                        <a:gd name="connsiteX3" fmla="*/ 150452 w 157856"/>
                        <a:gd name="connsiteY3" fmla="*/ 30102 h 113463"/>
                        <a:gd name="connsiteX4" fmla="*/ 126128 w 157856"/>
                        <a:gd name="connsiteY4" fmla="*/ 49098 h 113463"/>
                        <a:gd name="connsiteX5" fmla="*/ 146456 w 157856"/>
                        <a:gd name="connsiteY5" fmla="*/ 74195 h 113463"/>
                        <a:gd name="connsiteX6" fmla="*/ 86926 w 157856"/>
                        <a:gd name="connsiteY6" fmla="*/ 104909 h 113463"/>
                        <a:gd name="connsiteX7" fmla="*/ 558 w 157856"/>
                        <a:gd name="connsiteY7" fmla="*/ 36583 h 113463"/>
                        <a:gd name="connsiteX0" fmla="*/ 830 w 152049"/>
                        <a:gd name="connsiteY0" fmla="*/ 36583 h 105200"/>
                        <a:gd name="connsiteX1" fmla="*/ 148797 w 152049"/>
                        <a:gd name="connsiteY1" fmla="*/ 9 h 105200"/>
                        <a:gd name="connsiteX2" fmla="*/ 78281 w 152049"/>
                        <a:gd name="connsiteY2" fmla="*/ 39681 h 105200"/>
                        <a:gd name="connsiteX3" fmla="*/ 150724 w 152049"/>
                        <a:gd name="connsiteY3" fmla="*/ 30102 h 105200"/>
                        <a:gd name="connsiteX4" fmla="*/ 126400 w 152049"/>
                        <a:gd name="connsiteY4" fmla="*/ 49098 h 105200"/>
                        <a:gd name="connsiteX5" fmla="*/ 146728 w 152049"/>
                        <a:gd name="connsiteY5" fmla="*/ 74195 h 105200"/>
                        <a:gd name="connsiteX6" fmla="*/ 51634 w 152049"/>
                        <a:gd name="connsiteY6" fmla="*/ 61729 h 105200"/>
                        <a:gd name="connsiteX7" fmla="*/ 87198 w 152049"/>
                        <a:gd name="connsiteY7" fmla="*/ 104909 h 105200"/>
                        <a:gd name="connsiteX8" fmla="*/ 830 w 152049"/>
                        <a:gd name="connsiteY8" fmla="*/ 36583 h 105200"/>
                        <a:gd name="connsiteX0" fmla="*/ 830 w 153675"/>
                        <a:gd name="connsiteY0" fmla="*/ 36583 h 105200"/>
                        <a:gd name="connsiteX1" fmla="*/ 148797 w 153675"/>
                        <a:gd name="connsiteY1" fmla="*/ 9 h 105200"/>
                        <a:gd name="connsiteX2" fmla="*/ 78281 w 153675"/>
                        <a:gd name="connsiteY2" fmla="*/ 39681 h 105200"/>
                        <a:gd name="connsiteX3" fmla="*/ 152409 w 153675"/>
                        <a:gd name="connsiteY3" fmla="*/ 19289 h 105200"/>
                        <a:gd name="connsiteX4" fmla="*/ 126400 w 153675"/>
                        <a:gd name="connsiteY4" fmla="*/ 49098 h 105200"/>
                        <a:gd name="connsiteX5" fmla="*/ 146728 w 153675"/>
                        <a:gd name="connsiteY5" fmla="*/ 74195 h 105200"/>
                        <a:gd name="connsiteX6" fmla="*/ 51634 w 153675"/>
                        <a:gd name="connsiteY6" fmla="*/ 61729 h 105200"/>
                        <a:gd name="connsiteX7" fmla="*/ 87198 w 153675"/>
                        <a:gd name="connsiteY7" fmla="*/ 104909 h 105200"/>
                        <a:gd name="connsiteX8" fmla="*/ 830 w 153675"/>
                        <a:gd name="connsiteY8" fmla="*/ 36583 h 105200"/>
                        <a:gd name="connsiteX0" fmla="*/ 830 w 152480"/>
                        <a:gd name="connsiteY0" fmla="*/ 36583 h 105200"/>
                        <a:gd name="connsiteX1" fmla="*/ 148797 w 152480"/>
                        <a:gd name="connsiteY1" fmla="*/ 9 h 105200"/>
                        <a:gd name="connsiteX2" fmla="*/ 78281 w 152480"/>
                        <a:gd name="connsiteY2" fmla="*/ 39681 h 105200"/>
                        <a:gd name="connsiteX3" fmla="*/ 152409 w 152480"/>
                        <a:gd name="connsiteY3" fmla="*/ 19289 h 105200"/>
                        <a:gd name="connsiteX4" fmla="*/ 64434 w 152480"/>
                        <a:gd name="connsiteY4" fmla="*/ 49644 h 105200"/>
                        <a:gd name="connsiteX5" fmla="*/ 146728 w 152480"/>
                        <a:gd name="connsiteY5" fmla="*/ 74195 h 105200"/>
                        <a:gd name="connsiteX6" fmla="*/ 51634 w 152480"/>
                        <a:gd name="connsiteY6" fmla="*/ 61729 h 105200"/>
                        <a:gd name="connsiteX7" fmla="*/ 87198 w 152480"/>
                        <a:gd name="connsiteY7" fmla="*/ 104909 h 105200"/>
                        <a:gd name="connsiteX8" fmla="*/ 830 w 152480"/>
                        <a:gd name="connsiteY8" fmla="*/ 36583 h 105200"/>
                        <a:gd name="connsiteX0" fmla="*/ 830 w 152547"/>
                        <a:gd name="connsiteY0" fmla="*/ 36583 h 105200"/>
                        <a:gd name="connsiteX1" fmla="*/ 148797 w 152547"/>
                        <a:gd name="connsiteY1" fmla="*/ 9 h 105200"/>
                        <a:gd name="connsiteX2" fmla="*/ 78281 w 152547"/>
                        <a:gd name="connsiteY2" fmla="*/ 39681 h 105200"/>
                        <a:gd name="connsiteX3" fmla="*/ 152409 w 152547"/>
                        <a:gd name="connsiteY3" fmla="*/ 19289 h 105200"/>
                        <a:gd name="connsiteX4" fmla="*/ 64434 w 152547"/>
                        <a:gd name="connsiteY4" fmla="*/ 49644 h 105200"/>
                        <a:gd name="connsiteX5" fmla="*/ 146728 w 152547"/>
                        <a:gd name="connsiteY5" fmla="*/ 74195 h 105200"/>
                        <a:gd name="connsiteX6" fmla="*/ 51634 w 152547"/>
                        <a:gd name="connsiteY6" fmla="*/ 61729 h 105200"/>
                        <a:gd name="connsiteX7" fmla="*/ 87198 w 152547"/>
                        <a:gd name="connsiteY7" fmla="*/ 104909 h 105200"/>
                        <a:gd name="connsiteX8" fmla="*/ 830 w 152547"/>
                        <a:gd name="connsiteY8" fmla="*/ 36583 h 105200"/>
                        <a:gd name="connsiteX0" fmla="*/ 830 w 152547"/>
                        <a:gd name="connsiteY0" fmla="*/ 36583 h 105200"/>
                        <a:gd name="connsiteX1" fmla="*/ 148797 w 152547"/>
                        <a:gd name="connsiteY1" fmla="*/ 9 h 105200"/>
                        <a:gd name="connsiteX2" fmla="*/ 78281 w 152547"/>
                        <a:gd name="connsiteY2" fmla="*/ 39681 h 105200"/>
                        <a:gd name="connsiteX3" fmla="*/ 152409 w 152547"/>
                        <a:gd name="connsiteY3" fmla="*/ 19289 h 105200"/>
                        <a:gd name="connsiteX4" fmla="*/ 64434 w 152547"/>
                        <a:gd name="connsiteY4" fmla="*/ 49644 h 105200"/>
                        <a:gd name="connsiteX5" fmla="*/ 146728 w 152547"/>
                        <a:gd name="connsiteY5" fmla="*/ 74195 h 105200"/>
                        <a:gd name="connsiteX6" fmla="*/ 51634 w 152547"/>
                        <a:gd name="connsiteY6" fmla="*/ 61729 h 105200"/>
                        <a:gd name="connsiteX7" fmla="*/ 87198 w 152547"/>
                        <a:gd name="connsiteY7" fmla="*/ 104909 h 105200"/>
                        <a:gd name="connsiteX8" fmla="*/ 830 w 152547"/>
                        <a:gd name="connsiteY8" fmla="*/ 36583 h 105200"/>
                        <a:gd name="connsiteX0" fmla="*/ 830 w 149892"/>
                        <a:gd name="connsiteY0" fmla="*/ 36583 h 105200"/>
                        <a:gd name="connsiteX1" fmla="*/ 148797 w 149892"/>
                        <a:gd name="connsiteY1" fmla="*/ 9 h 105200"/>
                        <a:gd name="connsiteX2" fmla="*/ 78281 w 149892"/>
                        <a:gd name="connsiteY2" fmla="*/ 39681 h 105200"/>
                        <a:gd name="connsiteX3" fmla="*/ 146038 w 149892"/>
                        <a:gd name="connsiteY3" fmla="*/ 32826 h 105200"/>
                        <a:gd name="connsiteX4" fmla="*/ 64434 w 149892"/>
                        <a:gd name="connsiteY4" fmla="*/ 49644 h 105200"/>
                        <a:gd name="connsiteX5" fmla="*/ 146728 w 149892"/>
                        <a:gd name="connsiteY5" fmla="*/ 74195 h 105200"/>
                        <a:gd name="connsiteX6" fmla="*/ 51634 w 149892"/>
                        <a:gd name="connsiteY6" fmla="*/ 61729 h 105200"/>
                        <a:gd name="connsiteX7" fmla="*/ 87198 w 149892"/>
                        <a:gd name="connsiteY7" fmla="*/ 104909 h 105200"/>
                        <a:gd name="connsiteX8" fmla="*/ 830 w 149892"/>
                        <a:gd name="connsiteY8" fmla="*/ 36583 h 105200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4434 w 149838"/>
                        <a:gd name="connsiteY4" fmla="*/ 49648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4434 w 149838"/>
                        <a:gd name="connsiteY4" fmla="*/ 49648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  <a:gd name="connsiteX0" fmla="*/ 830 w 149838"/>
                        <a:gd name="connsiteY0" fmla="*/ 36587 h 105204"/>
                        <a:gd name="connsiteX1" fmla="*/ 148797 w 149838"/>
                        <a:gd name="connsiteY1" fmla="*/ 13 h 105204"/>
                        <a:gd name="connsiteX2" fmla="*/ 76706 w 149838"/>
                        <a:gd name="connsiteY2" fmla="*/ 32222 h 105204"/>
                        <a:gd name="connsiteX3" fmla="*/ 146038 w 149838"/>
                        <a:gd name="connsiteY3" fmla="*/ 32830 h 105204"/>
                        <a:gd name="connsiteX4" fmla="*/ 65443 w 149838"/>
                        <a:gd name="connsiteY4" fmla="*/ 42507 h 105204"/>
                        <a:gd name="connsiteX5" fmla="*/ 146728 w 149838"/>
                        <a:gd name="connsiteY5" fmla="*/ 74199 h 105204"/>
                        <a:gd name="connsiteX6" fmla="*/ 51634 w 149838"/>
                        <a:gd name="connsiteY6" fmla="*/ 61733 h 105204"/>
                        <a:gd name="connsiteX7" fmla="*/ 87198 w 149838"/>
                        <a:gd name="connsiteY7" fmla="*/ 104913 h 105204"/>
                        <a:gd name="connsiteX8" fmla="*/ 830 w 149838"/>
                        <a:gd name="connsiteY8" fmla="*/ 36587 h 105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838" h="105204">
                          <a:moveTo>
                            <a:pt x="830" y="36587"/>
                          </a:moveTo>
                          <a:cubicBezTo>
                            <a:pt x="11097" y="19104"/>
                            <a:pt x="136151" y="740"/>
                            <a:pt x="148797" y="13"/>
                          </a:cubicBezTo>
                          <a:cubicBezTo>
                            <a:pt x="161443" y="-714"/>
                            <a:pt x="54279" y="28016"/>
                            <a:pt x="76706" y="32222"/>
                          </a:cubicBezTo>
                          <a:cubicBezTo>
                            <a:pt x="99817" y="32425"/>
                            <a:pt x="145827" y="29832"/>
                            <a:pt x="146038" y="32830"/>
                          </a:cubicBezTo>
                          <a:cubicBezTo>
                            <a:pt x="146249" y="35828"/>
                            <a:pt x="134899" y="37146"/>
                            <a:pt x="65443" y="42507"/>
                          </a:cubicBezTo>
                          <a:cubicBezTo>
                            <a:pt x="67868" y="50577"/>
                            <a:pt x="150540" y="70045"/>
                            <a:pt x="146728" y="74199"/>
                          </a:cubicBezTo>
                          <a:cubicBezTo>
                            <a:pt x="142916" y="78353"/>
                            <a:pt x="61556" y="56614"/>
                            <a:pt x="51634" y="61733"/>
                          </a:cubicBezTo>
                          <a:cubicBezTo>
                            <a:pt x="41712" y="66852"/>
                            <a:pt x="95665" y="109104"/>
                            <a:pt x="87198" y="104913"/>
                          </a:cubicBezTo>
                          <a:cubicBezTo>
                            <a:pt x="78731" y="100722"/>
                            <a:pt x="-9437" y="54070"/>
                            <a:pt x="830" y="3658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FFFF00"/>
                        </a:gs>
                        <a:gs pos="100000">
                          <a:schemeClr val="bg1"/>
                        </a:gs>
                      </a:gsLst>
                    </a:gra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34" name="Group 133"/>
                  <p:cNvGrpSpPr/>
                  <p:nvPr/>
                </p:nvGrpSpPr>
                <p:grpSpPr>
                  <a:xfrm>
                    <a:off x="1828625" y="4959012"/>
                    <a:ext cx="215129" cy="229605"/>
                    <a:chOff x="1828625" y="4959012"/>
                    <a:chExt cx="215129" cy="229605"/>
                  </a:xfrm>
                </p:grpSpPr>
                <p:sp>
                  <p:nvSpPr>
                    <p:cNvPr id="135" name="Freeform 134"/>
                    <p:cNvSpPr/>
                    <p:nvPr/>
                  </p:nvSpPr>
                  <p:spPr>
                    <a:xfrm>
                      <a:off x="1828625" y="5081358"/>
                      <a:ext cx="71369" cy="69742"/>
                    </a:xfrm>
                    <a:custGeom>
                      <a:avLst/>
                      <a:gdLst>
                        <a:gd name="connsiteX0" fmla="*/ 222250 w 222250"/>
                        <a:gd name="connsiteY0" fmla="*/ 0 h 217184"/>
                        <a:gd name="connsiteX1" fmla="*/ 0 w 222250"/>
                        <a:gd name="connsiteY1" fmla="*/ 215900 h 217184"/>
                        <a:gd name="connsiteX2" fmla="*/ 222250 w 222250"/>
                        <a:gd name="connsiteY2" fmla="*/ 95250 h 217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22250" h="217184">
                          <a:moveTo>
                            <a:pt x="222250" y="0"/>
                          </a:moveTo>
                          <a:cubicBezTo>
                            <a:pt x="111125" y="100012"/>
                            <a:pt x="0" y="200025"/>
                            <a:pt x="0" y="215900"/>
                          </a:cubicBezTo>
                          <a:cubicBezTo>
                            <a:pt x="0" y="231775"/>
                            <a:pt x="222250" y="95250"/>
                            <a:pt x="222250" y="95250"/>
                          </a:cubicBezTo>
                        </a:path>
                      </a:pathLst>
                    </a:custGeom>
                    <a:gradFill flip="none" rotWithShape="1">
                      <a:gsLst>
                        <a:gs pos="19000">
                          <a:srgbClr val="FFFF00"/>
                        </a:gs>
                        <a:gs pos="100000">
                          <a:srgbClr val="FFFFFF"/>
                        </a:gs>
                      </a:gsLst>
                      <a:lin ang="20160000" scaled="0"/>
                      <a:tileRect/>
                    </a:gra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 w="9525" cmpd="sng">
                          <a:solidFill>
                            <a:srgbClr val="000000"/>
                          </a:solidFill>
                        </a:ln>
                        <a:solidFill>
                          <a:srgbClr val="FFFF00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6" name="Freeform 135"/>
                    <p:cNvSpPr/>
                    <p:nvPr/>
                  </p:nvSpPr>
                  <p:spPr>
                    <a:xfrm rot="16389334" flipV="1">
                      <a:off x="1863290" y="5118062"/>
                      <a:ext cx="71369" cy="69742"/>
                    </a:xfrm>
                    <a:custGeom>
                      <a:avLst/>
                      <a:gdLst>
                        <a:gd name="connsiteX0" fmla="*/ 222250 w 222250"/>
                        <a:gd name="connsiteY0" fmla="*/ 0 h 217184"/>
                        <a:gd name="connsiteX1" fmla="*/ 0 w 222250"/>
                        <a:gd name="connsiteY1" fmla="*/ 215900 h 217184"/>
                        <a:gd name="connsiteX2" fmla="*/ 222250 w 222250"/>
                        <a:gd name="connsiteY2" fmla="*/ 95250 h 217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22250" h="217184">
                          <a:moveTo>
                            <a:pt x="222250" y="0"/>
                          </a:moveTo>
                          <a:cubicBezTo>
                            <a:pt x="111125" y="100012"/>
                            <a:pt x="0" y="200025"/>
                            <a:pt x="0" y="215900"/>
                          </a:cubicBezTo>
                          <a:cubicBezTo>
                            <a:pt x="0" y="231775"/>
                            <a:pt x="222250" y="95250"/>
                            <a:pt x="222250" y="95250"/>
                          </a:cubicBezTo>
                        </a:path>
                      </a:pathLst>
                    </a:custGeom>
                    <a:gradFill flip="none" rotWithShape="1">
                      <a:gsLst>
                        <a:gs pos="19000">
                          <a:srgbClr val="FFFF00"/>
                        </a:gs>
                        <a:gs pos="100000">
                          <a:srgbClr val="FFFFFF"/>
                        </a:gs>
                      </a:gsLst>
                      <a:lin ang="20160000" scaled="0"/>
                      <a:tileRect/>
                    </a:gra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 w="9525" cmpd="sng">
                          <a:solidFill>
                            <a:srgbClr val="000000"/>
                          </a:solidFill>
                        </a:ln>
                        <a:solidFill>
                          <a:srgbClr val="FFFF00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7" name="Freeform 136"/>
                    <p:cNvSpPr/>
                    <p:nvPr/>
                  </p:nvSpPr>
                  <p:spPr>
                    <a:xfrm>
                      <a:off x="1931305" y="4959012"/>
                      <a:ext cx="112449" cy="69329"/>
                    </a:xfrm>
                    <a:custGeom>
                      <a:avLst/>
                      <a:gdLst>
                        <a:gd name="connsiteX0" fmla="*/ 32667 w 350177"/>
                        <a:gd name="connsiteY0" fmla="*/ 171450 h 215900"/>
                        <a:gd name="connsiteX1" fmla="*/ 917 w 350177"/>
                        <a:gd name="connsiteY1" fmla="*/ 57150 h 215900"/>
                        <a:gd name="connsiteX2" fmla="*/ 64417 w 350177"/>
                        <a:gd name="connsiteY2" fmla="*/ 114300 h 215900"/>
                        <a:gd name="connsiteX3" fmla="*/ 64417 w 350177"/>
                        <a:gd name="connsiteY3" fmla="*/ 44450 h 215900"/>
                        <a:gd name="connsiteX4" fmla="*/ 115217 w 350177"/>
                        <a:gd name="connsiteY4" fmla="*/ 88900 h 215900"/>
                        <a:gd name="connsiteX5" fmla="*/ 127917 w 350177"/>
                        <a:gd name="connsiteY5" fmla="*/ 0 h 215900"/>
                        <a:gd name="connsiteX6" fmla="*/ 178717 w 350177"/>
                        <a:gd name="connsiteY6" fmla="*/ 88900 h 215900"/>
                        <a:gd name="connsiteX7" fmla="*/ 223167 w 350177"/>
                        <a:gd name="connsiteY7" fmla="*/ 12700 h 215900"/>
                        <a:gd name="connsiteX8" fmla="*/ 248567 w 350177"/>
                        <a:gd name="connsiteY8" fmla="*/ 82550 h 215900"/>
                        <a:gd name="connsiteX9" fmla="*/ 350167 w 350177"/>
                        <a:gd name="connsiteY9" fmla="*/ 69850 h 215900"/>
                        <a:gd name="connsiteX10" fmla="*/ 254917 w 350177"/>
                        <a:gd name="connsiteY10" fmla="*/ 215900 h 2159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50177" h="215900">
                          <a:moveTo>
                            <a:pt x="32667" y="171450"/>
                          </a:moveTo>
                          <a:cubicBezTo>
                            <a:pt x="14146" y="119062"/>
                            <a:pt x="-4375" y="66675"/>
                            <a:pt x="917" y="57150"/>
                          </a:cubicBezTo>
                          <a:cubicBezTo>
                            <a:pt x="6209" y="47625"/>
                            <a:pt x="53834" y="116417"/>
                            <a:pt x="64417" y="114300"/>
                          </a:cubicBezTo>
                          <a:cubicBezTo>
                            <a:pt x="75000" y="112183"/>
                            <a:pt x="55950" y="48683"/>
                            <a:pt x="64417" y="44450"/>
                          </a:cubicBezTo>
                          <a:cubicBezTo>
                            <a:pt x="72884" y="40217"/>
                            <a:pt x="104634" y="96308"/>
                            <a:pt x="115217" y="88900"/>
                          </a:cubicBezTo>
                          <a:cubicBezTo>
                            <a:pt x="125800" y="81492"/>
                            <a:pt x="117334" y="0"/>
                            <a:pt x="127917" y="0"/>
                          </a:cubicBezTo>
                          <a:cubicBezTo>
                            <a:pt x="138500" y="0"/>
                            <a:pt x="162842" y="86783"/>
                            <a:pt x="178717" y="88900"/>
                          </a:cubicBezTo>
                          <a:cubicBezTo>
                            <a:pt x="194592" y="91017"/>
                            <a:pt x="211525" y="13758"/>
                            <a:pt x="223167" y="12700"/>
                          </a:cubicBezTo>
                          <a:cubicBezTo>
                            <a:pt x="234809" y="11642"/>
                            <a:pt x="227400" y="73025"/>
                            <a:pt x="248567" y="82550"/>
                          </a:cubicBezTo>
                          <a:cubicBezTo>
                            <a:pt x="269734" y="92075"/>
                            <a:pt x="349109" y="47625"/>
                            <a:pt x="350167" y="69850"/>
                          </a:cubicBezTo>
                          <a:cubicBezTo>
                            <a:pt x="351225" y="92075"/>
                            <a:pt x="270792" y="192617"/>
                            <a:pt x="254917" y="215900"/>
                          </a:cubicBezTo>
                        </a:path>
                      </a:pathLst>
                    </a:custGeom>
                    <a:gradFill flip="none" rotWithShape="1">
                      <a:gsLst>
                        <a:gs pos="18000">
                          <a:srgbClr val="FF0000"/>
                        </a:gs>
                        <a:gs pos="100000">
                          <a:srgbClr val="FFFFFF"/>
                        </a:gs>
                      </a:gsLst>
                      <a:lin ang="16200000" scaled="0"/>
                      <a:tileRect/>
                    </a:gra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 w="9525" cmpd="sng">
                          <a:solidFill>
                            <a:srgbClr val="000000"/>
                          </a:solidFill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8" name="Oval 137"/>
                    <p:cNvSpPr/>
                    <p:nvPr/>
                  </p:nvSpPr>
                  <p:spPr>
                    <a:xfrm rot="2497647">
                      <a:off x="1914967" y="4990564"/>
                      <a:ext cx="85422" cy="145495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95000"/>
                          </a:schemeClr>
                        </a:gs>
                      </a:gsLst>
                      <a:lin ang="0" scaled="1"/>
                      <a:tileRect/>
                    </a:gradFill>
                    <a:ln>
                      <a:solidFill>
                        <a:srgbClr val="00000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99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ckwell" panose="02060603020205020403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150" name="TextBox 149"/>
              <p:cNvSpPr txBox="1"/>
              <p:nvPr/>
            </p:nvSpPr>
            <p:spPr>
              <a:xfrm>
                <a:off x="3830624" y="6061811"/>
                <a:ext cx="30125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06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Rockwell" panose="02060603020205020403"/>
                    <a:ea typeface="+mn-ea"/>
                    <a:cs typeface="+mn-cs"/>
                  </a:rPr>
                  <a:t>People, Animals, &amp; Environment</a:t>
                </a:r>
              </a:p>
            </p:txBody>
          </p:sp>
        </p:grpSp>
        <p:pic>
          <p:nvPicPr>
            <p:cNvPr id="148" name="Picture 147"/>
            <p:cNvPicPr>
              <a:picLocks noChangeAspect="1"/>
            </p:cNvPicPr>
            <p:nvPr/>
          </p:nvPicPr>
          <p:blipFill rotWithShape="1">
            <a:blip r:embed="rId3"/>
            <a:srcRect l="39578" t="40598" r="5256" b="11246"/>
            <a:stretch/>
          </p:blipFill>
          <p:spPr>
            <a:xfrm>
              <a:off x="1979662" y="2731848"/>
              <a:ext cx="538926" cy="50300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/>
            <a:srcRect l="7789" t="8638" r="59621" b="18658"/>
            <a:stretch/>
          </p:blipFill>
          <p:spPr>
            <a:xfrm rot="3433722">
              <a:off x="1907701" y="1958909"/>
              <a:ext cx="480953" cy="1147218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2932537" y="2698793"/>
              <a:ext cx="3253881" cy="646331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45706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Ecology of Entire </a:t>
              </a:r>
              <a:b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</a:b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ckwell" panose="02060603020205020403"/>
                  <a:ea typeface="+mn-ea"/>
                  <a:cs typeface="+mn-cs"/>
                </a:rPr>
                <a:t>Microbial Populations</a:t>
              </a:r>
            </a:p>
          </p:txBody>
        </p:sp>
      </p:grpSp>
      <p:sp>
        <p:nvSpPr>
          <p:cNvPr id="146" name="Content Placeholder 5">
            <a:extLst>
              <a:ext uri="{FF2B5EF4-FFF2-40B4-BE49-F238E27FC236}">
                <a16:creationId xmlns:a16="http://schemas.microsoft.com/office/drawing/2014/main" id="{BE5DAFF1-4601-2D48-8C2A-3396C6166465}"/>
              </a:ext>
            </a:extLst>
          </p:cNvPr>
          <p:cNvSpPr>
            <a:spLocks noGrp="1"/>
          </p:cNvSpPr>
          <p:nvPr/>
        </p:nvSpPr>
        <p:spPr>
          <a:xfrm>
            <a:off x="981434" y="108998"/>
            <a:ext cx="10105436" cy="150141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91416" tIns="45708" rIns="91416" bIns="45708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33293" marR="0" lvl="0" indent="-233293" algn="l" defTabSz="914126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399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Tools of Molecular Biology Have Revolutionized Our </a:t>
            </a:r>
            <a:r>
              <a:rPr lang="en-US" sz="2399" b="1" dirty="0">
                <a:solidFill>
                  <a:prstClr val="black"/>
                </a:solidFill>
                <a:latin typeface="Rockwell" panose="02060603020205020403"/>
              </a:rPr>
              <a:t>U</a:t>
            </a:r>
            <a:r>
              <a:rPr kumimoji="0" lang="en-US" sz="2399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nderstanding</a:t>
            </a:r>
            <a:r>
              <a:rPr kumimoji="0" lang="en-US" sz="2399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of Microbial Ecology and Disease Pathogenesis </a:t>
            </a:r>
          </a:p>
          <a:p>
            <a:pPr marL="233293" marR="0" lvl="0" indent="-233293" algn="l" defTabSz="914126" rtl="0" eaLnBrk="1" fontAlgn="auto" latinLnBrk="0" hangingPunct="1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rgbClr val="6F324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399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Metagnomic</a:t>
            </a:r>
            <a:r>
              <a:rPr kumimoji="0" lang="en-US" sz="2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sequencing enables our ability to characterize and study ALL members of microbial communities.</a:t>
            </a:r>
          </a:p>
        </p:txBody>
      </p:sp>
      <p:sp>
        <p:nvSpPr>
          <p:cNvPr id="167" name="CustomShape 8">
            <a:extLst>
              <a:ext uri="{FF2B5EF4-FFF2-40B4-BE49-F238E27FC236}">
                <a16:creationId xmlns:a16="http://schemas.microsoft.com/office/drawing/2014/main" id="{C75A5CD4-6742-FB42-9716-EAE393F605FA}"/>
              </a:ext>
            </a:extLst>
          </p:cNvPr>
          <p:cNvSpPr/>
          <p:nvPr/>
        </p:nvSpPr>
        <p:spPr>
          <a:xfrm>
            <a:off x="-66032" y="4351192"/>
            <a:ext cx="4831753" cy="51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Ecology of Individual organisms</a:t>
            </a:r>
            <a:br>
              <a:rPr kumimoji="0" lang="en-US" sz="2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</a:br>
            <a:r>
              <a:rPr kumimoji="0" lang="en-US" sz="2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filtered through the lens of culture</a:t>
            </a:r>
            <a:endParaRPr kumimoji="0" lang="en-US" sz="2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eg.</a:t>
            </a:r>
            <a:r>
              <a:rPr kumimoji="0" lang="en-US" sz="2400" b="0" i="1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lang="en-US" sz="2400" i="1" spc="-1" dirty="0">
                <a:solidFill>
                  <a:prstClr val="black"/>
                </a:solidFill>
                <a:latin typeface="Arial"/>
                <a:ea typeface="DejaVu Sans"/>
              </a:rPr>
              <a:t>Salmonella</a:t>
            </a:r>
            <a:endParaRPr kumimoji="0" lang="en-US" sz="2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8" name="CustomShape 11">
            <a:extLst>
              <a:ext uri="{FF2B5EF4-FFF2-40B4-BE49-F238E27FC236}">
                <a16:creationId xmlns:a16="http://schemas.microsoft.com/office/drawing/2014/main" id="{E0805C9D-700F-D14D-BB6F-AE5895C88FF3}"/>
              </a:ext>
            </a:extLst>
          </p:cNvPr>
          <p:cNvSpPr/>
          <p:nvPr/>
        </p:nvSpPr>
        <p:spPr>
          <a:xfrm>
            <a:off x="4172036" y="3053872"/>
            <a:ext cx="1107360" cy="108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vs</a:t>
            </a:r>
            <a:endParaRPr kumimoji="0" lang="en-US" sz="6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076" name="Picture 4" descr="What is Salmonella? – YourGenome">
            <a:extLst>
              <a:ext uri="{FF2B5EF4-FFF2-40B4-BE49-F238E27FC236}">
                <a16:creationId xmlns:a16="http://schemas.microsoft.com/office/drawing/2014/main" id="{76528452-9F59-B65A-E6EC-5446EBDAB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57" y="2093023"/>
            <a:ext cx="2207504" cy="220750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885082-BF81-9D94-9B26-048E0C65A79E}"/>
              </a:ext>
            </a:extLst>
          </p:cNvPr>
          <p:cNvSpPr txBox="1"/>
          <p:nvPr/>
        </p:nvSpPr>
        <p:spPr>
          <a:xfrm>
            <a:off x="384299" y="5509401"/>
            <a:ext cx="29893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Photo Credit: </a:t>
            </a:r>
            <a:r>
              <a:rPr lang="en-US" sz="1200" b="0" dirty="0">
                <a:solidFill>
                  <a:schemeClr val="bg1">
                    <a:lumMod val="65000"/>
                  </a:schemeClr>
                </a:solidFill>
                <a:effectLst/>
                <a:latin typeface="Georgia" panose="02040502050405020303" pitchFamily="18" charset="0"/>
              </a:rPr>
              <a:t>Nathan Reading on Flickr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944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24F9-FCF8-2314-DBA4-31F56CDE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Ecology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C1CE2-28DF-F9FD-8A72-1419454D8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2541" y="241208"/>
            <a:ext cx="7650705" cy="2224208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</a:rPr>
              <a:t>T</a:t>
            </a:r>
            <a:r>
              <a:rPr lang="en-US" b="0" i="0" dirty="0">
                <a:effectLst/>
                <a:latin typeface="Roboto" panose="02000000000000000000" pitchFamily="2" charset="0"/>
              </a:rPr>
              <a:t>he study of diversity, distribution, and abundance of (micro)organisms, their interactions with each other and the biotic and abiotic features of their environments, and the effects that they have on ecosystems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7E7133-5AF3-2A1F-FDEA-7B56250B848E}"/>
              </a:ext>
            </a:extLst>
          </p:cNvPr>
          <p:cNvSpPr txBox="1"/>
          <p:nvPr/>
        </p:nvSpPr>
        <p:spPr>
          <a:xfrm>
            <a:off x="5958458" y="6396335"/>
            <a:ext cx="4558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effectLst/>
                <a:latin typeface="Roboto" panose="02000000000000000000" pitchFamily="2" charset="0"/>
              </a:rPr>
              <a:t>Gray, ND &amp; Head, IM. in Encyclopedia of Ecology (eds SE Jorgensen &amp; BD Faith) 2357-2368 (Elsevier Science, 2008)</a:t>
            </a:r>
            <a:endParaRPr lang="en-US" sz="1200" dirty="0"/>
          </a:p>
        </p:txBody>
      </p:sp>
      <p:pic>
        <p:nvPicPr>
          <p:cNvPr id="1026" name="Picture 2" descr="Ecology and world water day. Generative AI illustration. Stock Illustration  | Adobe Stock">
            <a:extLst>
              <a:ext uri="{FF2B5EF4-FFF2-40B4-BE49-F238E27FC236}">
                <a16:creationId xmlns:a16="http://schemas.microsoft.com/office/drawing/2014/main" id="{6D17597C-EB3E-317D-EBCF-B3EE771F4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295" y="2661296"/>
            <a:ext cx="5306279" cy="3539158"/>
          </a:xfrm>
          <a:prstGeom prst="rect">
            <a:avLst/>
          </a:prstGeom>
          <a:ln>
            <a:solidFill>
              <a:srgbClr val="134A35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192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Microbial Ecology &amp; Microbiomes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295" y="1129757"/>
            <a:ext cx="7432991" cy="52486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Ecological community of all microorganisms (commensal, symbiotic, and pathogenic) found in an ecological niche (including in and on multicellular hosts). </a:t>
            </a:r>
          </a:p>
          <a:p>
            <a:endParaRPr lang="en-US" dirty="0"/>
          </a:p>
          <a:p>
            <a:r>
              <a:rPr lang="en-US" dirty="0"/>
              <a:t>Technically, a microbiome includes bacteria, archaea, protists, fungi and viruses, though more commonly we are referring only to bacterial and </a:t>
            </a:r>
            <a:r>
              <a:rPr lang="en-US" dirty="0" err="1"/>
              <a:t>archeal</a:t>
            </a:r>
            <a:r>
              <a:rPr lang="en-US" dirty="0"/>
              <a:t> taxa.</a:t>
            </a:r>
          </a:p>
          <a:p>
            <a:endParaRPr lang="en-US" dirty="0"/>
          </a:p>
          <a:p>
            <a:r>
              <a:rPr lang="en-US" i="1" dirty="0"/>
              <a:t>Who Cares: </a:t>
            </a:r>
            <a:r>
              <a:rPr lang="en-US" dirty="0"/>
              <a:t>Microbiota have been found to be crucial for immunologic, hormonal and metabolic homeostasis of their host.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A01D4A-6E8E-2E46-C4E7-19F78D3970CA}"/>
              </a:ext>
            </a:extLst>
          </p:cNvPr>
          <p:cNvSpPr/>
          <p:nvPr/>
        </p:nvSpPr>
        <p:spPr>
          <a:xfrm>
            <a:off x="177302" y="156640"/>
            <a:ext cx="5662127" cy="563231"/>
          </a:xfrm>
          <a:prstGeom prst="rect">
            <a:avLst/>
          </a:prstGeom>
          <a:solidFill>
            <a:srgbClr val="6F3240"/>
          </a:solidFill>
        </p:spPr>
        <p:txBody>
          <a:bodyPr wrap="none">
            <a:spAutoFit/>
          </a:bodyPr>
          <a:lstStyle/>
          <a:p>
            <a:pPr lvl="0" defTabSz="914400">
              <a:lnSpc>
                <a:spcPct val="85000"/>
              </a:lnSpc>
              <a:spcBef>
                <a:spcPts val="1200"/>
              </a:spcBef>
              <a:buClr>
                <a:srgbClr val="6F3240"/>
              </a:buClr>
              <a:buSzPct val="110000"/>
            </a:pPr>
            <a:r>
              <a:rPr lang="en-US" sz="3600" b="1" dirty="0">
                <a:solidFill>
                  <a:schemeClr val="bg1"/>
                </a:solidFill>
                <a:latin typeface="Georgia" panose="02040502050405020303" pitchFamily="18" charset="0"/>
              </a:rPr>
              <a:t>What is a Microbiome?</a:t>
            </a:r>
          </a:p>
        </p:txBody>
      </p:sp>
    </p:spTree>
    <p:extLst>
      <p:ext uri="{BB962C8B-B14F-4D97-AF65-F5344CB8AC3E}">
        <p14:creationId xmlns:p14="http://schemas.microsoft.com/office/powerpoint/2010/main" val="79183524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2.xml><?xml version="1.0" encoding="utf-8"?>
<a:theme xmlns:a="http://schemas.openxmlformats.org/drawingml/2006/main" name="1_Atlas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_Atlas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4D32CE188D9545AA037093B2C807E6" ma:contentTypeVersion="4" ma:contentTypeDescription="Create a new document." ma:contentTypeScope="" ma:versionID="2341be50c612956dbfff7abce8a272b9">
  <xsd:schema xmlns:xsd="http://www.w3.org/2001/XMLSchema" xmlns:xs="http://www.w3.org/2001/XMLSchema" xmlns:p="http://schemas.microsoft.com/office/2006/metadata/properties" xmlns:ns2="777f5fe2-2f58-4e2b-af2d-17e921da68c4" xmlns:ns3="c4b6fd7d-f22d-42a3-8218-b76d360b316c" targetNamespace="http://schemas.microsoft.com/office/2006/metadata/properties" ma:root="true" ma:fieldsID="357707c820d57c6a9d77709a3996595c" ns2:_="" ns3:_="">
    <xsd:import namespace="777f5fe2-2f58-4e2b-af2d-17e921da68c4"/>
    <xsd:import namespace="c4b6fd7d-f22d-42a3-8218-b76d360b316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7f5fe2-2f58-4e2b-af2d-17e921da68c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6fd7d-f22d-42a3-8218-b76d360b31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C95BD5-7174-4895-A2E2-BF7F77BE3EE1}">
  <ds:schemaRefs>
    <ds:schemaRef ds:uri="c4b6fd7d-f22d-42a3-8218-b76d360b316c"/>
    <ds:schemaRef ds:uri="777f5fe2-2f58-4e2b-af2d-17e921da68c4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648D9B9-646D-46E5-B368-0FA7643A67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7f5fe2-2f58-4e2b-af2d-17e921da68c4"/>
    <ds:schemaRef ds:uri="c4b6fd7d-f22d-42a3-8218-b76d360b31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974B3B-D143-4D34-A0E8-44B647593F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46320405</TotalTime>
  <Pages>51</Pages>
  <Words>2179</Words>
  <Application>Microsoft Macintosh PowerPoint</Application>
  <PresentationFormat>Widescreen</PresentationFormat>
  <Paragraphs>361</Paragraphs>
  <Slides>41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41</vt:i4>
      </vt:variant>
    </vt:vector>
  </HeadingPairs>
  <TitlesOfParts>
    <vt:vector size="60" baseType="lpstr">
      <vt:lpstr>-apple-system</vt:lpstr>
      <vt:lpstr>Arial</vt:lpstr>
      <vt:lpstr>Baskerville</vt:lpstr>
      <vt:lpstr>Calibri</vt:lpstr>
      <vt:lpstr>Calibri Light</vt:lpstr>
      <vt:lpstr>Cambria</vt:lpstr>
      <vt:lpstr>Courier New</vt:lpstr>
      <vt:lpstr>Georgia</vt:lpstr>
      <vt:lpstr>Gill Sans MT</vt:lpstr>
      <vt:lpstr>Helvetica</vt:lpstr>
      <vt:lpstr>Roboto</vt:lpstr>
      <vt:lpstr>Rockwell</vt:lpstr>
      <vt:lpstr>Tahoma</vt:lpstr>
      <vt:lpstr>Times New Roman</vt:lpstr>
      <vt:lpstr>Wingdings</vt:lpstr>
      <vt:lpstr>Atlas</vt:lpstr>
      <vt:lpstr>1_Atlas</vt:lpstr>
      <vt:lpstr>3_Office Theme</vt:lpstr>
      <vt:lpstr>2_Atlas</vt:lpstr>
      <vt:lpstr>PowerPoint Presentation</vt:lpstr>
      <vt:lpstr>Intro Stuff</vt:lpstr>
      <vt:lpstr>Background Concepts: Microbial Ecology and Metagenomic Sequencing</vt:lpstr>
      <vt:lpstr>PowerPoint Presentation</vt:lpstr>
      <vt:lpstr>Microbes in Health and Disease</vt:lpstr>
      <vt:lpstr>Single Agent Theory – Koch’s Postulates</vt:lpstr>
      <vt:lpstr>PowerPoint Presentation</vt:lpstr>
      <vt:lpstr>Ecology</vt:lpstr>
      <vt:lpstr>Microbial Ecology &amp; Microbiomes</vt:lpstr>
      <vt:lpstr>PowerPoint Presentation</vt:lpstr>
      <vt:lpstr>PowerPoint Presentation</vt:lpstr>
      <vt:lpstr>Microbiome in Health and Disease</vt:lpstr>
      <vt:lpstr>The ‘Omics’ of Molecular Biology</vt:lpstr>
      <vt:lpstr>PowerPoint Presentation</vt:lpstr>
      <vt:lpstr>Molecular Biology Tools: The Foundations of Microbiome Research</vt:lpstr>
      <vt:lpstr>DNA Extraction</vt:lpstr>
      <vt:lpstr>DNA / RNA Quantification and Evaluation</vt:lpstr>
      <vt:lpstr>Shearing</vt:lpstr>
      <vt:lpstr>Amplification: Polymerase Chain Reaction (PCR)</vt:lpstr>
      <vt:lpstr>PowerPoint Presentation</vt:lpstr>
      <vt:lpstr>PCR Signal Detection – Gel Electrophoresis </vt:lpstr>
      <vt:lpstr>Automated Gel Electrophoresis</vt:lpstr>
      <vt:lpstr>Hybridization-Capture for Target-Enriched Sequencing</vt:lpstr>
      <vt:lpstr>Metagenomics or Metagenomics…</vt:lpstr>
      <vt:lpstr>Ribosomes and the 16S rRNA Gene</vt:lpstr>
      <vt:lpstr>16S rRNA Gene Sequencing</vt:lpstr>
      <vt:lpstr>High Throughput Sequencing is Revolutionizing  All Areas of Life Sciences!</vt:lpstr>
      <vt:lpstr>Choices for High-Throughput Sequencing</vt:lpstr>
      <vt:lpstr>Choices for High-Throughput Sequencing </vt:lpstr>
      <vt:lpstr>Choices for High-Throughput Sequencing</vt:lpstr>
      <vt:lpstr>Illumina Library Prep &amp; Sequencing by Synthesis</vt:lpstr>
      <vt:lpstr>PowerPoint Presentation</vt:lpstr>
      <vt:lpstr>Sequencing Depth:  Because Lane Space is a Fixed Resource</vt:lpstr>
      <vt:lpstr>PowerPoint Presentation</vt:lpstr>
      <vt:lpstr>Have I Sequenced Deep Enough?</vt:lpstr>
      <vt:lpstr>Managing Lane Effect</vt:lpstr>
      <vt:lpstr>PowerPoint Presentation</vt:lpstr>
      <vt:lpstr>Alignment &amp; “Pile up” (Sequencing Depth)</vt:lpstr>
      <vt:lpstr>PowerPoint Presentation</vt:lpstr>
      <vt:lpstr>PowerPoint Presentation</vt:lpstr>
      <vt:lpstr>PowerPoint Presentation</vt:lpstr>
    </vt:vector>
  </TitlesOfParts>
  <Company>EpiX Analytics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EpiX Analytics template</dc:title>
  <dc:creator>EpiX Analytics</dc:creator>
  <dc:description>EpiX Analytics</dc:description>
  <cp:lastModifiedBy>Morley, Paul</cp:lastModifiedBy>
  <cp:revision>733</cp:revision>
  <cp:lastPrinted>2021-01-04T18:33:43Z</cp:lastPrinted>
  <dcterms:created xsi:type="dcterms:W3CDTF">1998-07-28T16:26:10Z</dcterms:created>
  <dcterms:modified xsi:type="dcterms:W3CDTF">2024-06-14T04:50:09Z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0x0101006B4D32CE188D9545AA037093B2C807E6</vt:lpwstr>
  </property>
</Properties>
</file>

<file path=docProps/thumbnail.jpeg>
</file>